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FAE1-BBCD-4500-A1ED-95D7F579D733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460D-9867-4A3C-B449-B172BC60EE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FAE1-BBCD-4500-A1ED-95D7F579D733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460D-9867-4A3C-B449-B172BC60E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FAE1-BBCD-4500-A1ED-95D7F579D733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460D-9867-4A3C-B449-B172BC60E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FAE1-BBCD-4500-A1ED-95D7F579D733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460D-9867-4A3C-B449-B172BC60E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FAE1-BBCD-4500-A1ED-95D7F579D733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6FA460D-9867-4A3C-B449-B172BC60E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FAE1-BBCD-4500-A1ED-95D7F579D733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460D-9867-4A3C-B449-B172BC60E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FAE1-BBCD-4500-A1ED-95D7F579D733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460D-9867-4A3C-B449-B172BC60E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FAE1-BBCD-4500-A1ED-95D7F579D733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460D-9867-4A3C-B449-B172BC60E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FAE1-BBCD-4500-A1ED-95D7F579D733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460D-9867-4A3C-B449-B172BC60E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FAE1-BBCD-4500-A1ED-95D7F579D733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460D-9867-4A3C-B449-B172BC60E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FAE1-BBCD-4500-A1ED-95D7F579D733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460D-9867-4A3C-B449-B172BC60E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854FAE1-BBCD-4500-A1ED-95D7F579D733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6FA460D-9867-4A3C-B449-B172BC60E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LOGOS AND PUNCHLINES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SNACK BRANDS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8434" name="AutoShape 2" descr="data:image/jpeg;base64,/9j/4AAQSkZJRgABAQAAAQABAAD/2wCEAAkGBxAPEBAQEBAQEBQPEBMQEBAQEhURDxUPFxIXFhUdFRQYHCggGBomGxUTITEiJSkrOi8vFx81ODQsQzQyLisBCgoKDg0OGxAQGiwkICU0LC8tLDQtNy8sNi0sLywsNDQtLCwtLCwsLzcsMCwsLCwsLywsNCwsLDQsLDUsLCwsLP/AABEIAKgA3AMBIgACEQEDEQH/xAAbAAEAAwEBAQEAAAAAAAAAAAAABAYHBQMBAv/EAD8QAAICAAIGBQgHBwUAAAAAAAABAgMEEQUGEiExQRMyUWFxIjRCUnKBkbEjM2J0obLBBxRzorPR4SQ1wtLw/8QAGQEBAAMBAQAAAAAAAAAAAAAAAAIDBAEF/8QAKhEBAAMAAAQEBAcAAAAAAAAAAAECAwQREjEhIjJRM2GB8RMUQUJxkdH/2gAMAwEAAhEDEQA/ANxAAAA8Mdf0dVlmWfR1ynl27MW/0A98wUjR+uU5qO3De0m9nLZzaz3Zlo0Xj+m281k4NLxzRTnvS88oTtnavdPABcgA4+smk5YWqE4JNzuhXv4JPPN/gRMLp+U+Me/lkUacRSk9Nk652tHOFjB44O/pIRmlltLPI9i9AAIGnca8PhrropSdVbmk+Da7TkzyE8Fap1hnJ7Lgs+1PJfI7OisZ09UbMtna5cSrLemnpTtnavdMBVtYtYrsHfGMqlKqyK6Ka3Z2LrRb5PLJrt3n3C61qaT6Pdzylm8u1LLectxFK26ZdjO0xzhaAeVF0ZxUovNNZpnpmXq30FO1m1x/dr40UxjY47723ujn1Yr7T4vs3EO/XuxRioUOdlj2Ka9tLbs7/J3RXFsptvSLdP6rIztMc19B54eUnGLktmTinJLgpZbz0LlYAAAAAAAAQtNebYj+Bb+Rk0g6b82xP8C3+mxJDLtHPdD2Y/JGh6tPff7UPkzNsC+r7Efyo0bVV/X+1H5M8rg/ifRr39LvgA9VkVjX76in71X8pHHwUt0u6LOv+0B/QU/eq/lI4WDnvmu5nk8b8T6NmHw130J5vV7P6k4g6E83q9hE49WOzHIcfXDzDF/wZHYONrl/t+L/AIEvkct2l2vdVcHL6Qtmq3m0PGXzKbhH9JHv/wAlz1X82h4y+Z5vAeqf4auJS9KaOrxNU6bY7UZrf2p8mnya7TLsdhr9H39HNuXGVdmW62C4tfbXNe9GuHO05oivGVOqzNc4Tj14T5Si+TNu+MaR81GenRPyVjV/Tiitpb6314r0G/SX2Tpa3ayLCUronF3XpqlcVFc5yXYs14vIz7EV34C9wnulBracVlCUW/JnFeq3ua5M+6Qshfs9FGSk1k03uXYo9i4mKu184mk/ZonKtp6v0QcNsx2rLJPKOc5zl5Um297fbJv4svuo2r8s3jcRDZsnHZpqe/oquKXjzb5vwOLqXq9+82K2zfRRLyd31ty4y9lb0l4s1CKy4GnhseXnnuq205+WBH0A1qAAAAAAAAAg6c81xP3e3+mycQdOea4n7vb/AE2JGS4R8PYj+VGj6pv6/wBqPyZmeHl+SP5UaXqhwtfa4fJnlcJ8T6Nm/pWIAHqsata+x/01b9XFUP4z2f1K1o/ddZF9kl+BddZ8FK/CXVwWc9nbrXbZBqUfxSXvM/8A3pO2u2L8m2Kkn3NHmcbXzxPya+HnnWYaPoR/QV9ya+DZOONqxiNqrZ5wk01/7vTOyehnbqrEssxynkHE11llo/F99TXve47ZU9fsXHo6cLnk8RapS7qa2pSfx2V7xraK0mZdpHO0Qrld2zKtvdlHNv3Nl31T81rz55v8TPcU9vbaTy4JLs4RXv8A7mnaJw7qprg+Kis/HizBwFfGZaOInsmEPS2kqsLVK62WzGHZvk3yUVzb7D94/G10VzttkoQgs5SfZ+r7jJtY9N2Yu2E5Qbe/90wufVjznZyT7+XBd+zbaM4+anPObyh6w6XtxVytsT25+TRRHfswzzS73nvb/sQa7JUPpI2wt2d9sIp+QuGafpx4ptHV1Y1fsxlsspbSe6/E8E1zhT2R7ZczQdNao03YeFVSjTZQvoLEuq8smmucXwaMdcL6RN5+/wDjROtaeVwtUdOxqyjn9DY1lv8Aq5vln2Pk/caDCSaTTzzMJh0mDsnGVezsPYxFD3xjnzXbW+T5Ggaq6wKOxCUnKubyhJvOUZerPv7Hz8eNmG3T5LK9c+fmheAfIvPh8T6bmcAAAAAAAAIOnPNcT93t/psnHhjaOkrsrzy6SEoZ9m1Fr9RIxOqSi8vsx/KjRtWcfCqM9t9Zxyy38F/koekdDYiuyUXRfJrJeRXnHPLLdLPJojLRd644TGeKjD/seTnXSk9URP8ATdfptHKZbNVpKqXCXxJMLE+DT8N5h+zfVvUsZTl6+HlJfyyOjgta8RU1tW1WZes5VT/nRojirR66qZw5+mWwlA1p0E6HOyEZSosk7JbCzsote+UlFdatve0uDPXAa9bvpKpNdscpL4xzR2sHrdg7N3SqD7Jbidr5bV5TKMVvnPPkrGhdOulqzNTjJJTlB7Vclykn6Mu1PiXbCaZpsimprf2PP5HKxeruj8TLpIONc3xnRPo5N96XE59v7P4vfHFWL2oQk/jkRzz1z8KzEw7a1Ld+cOxpbWmnDp5J2S5RXkLPvk+CM/xuKsutliL5xi55RT37EYLhGtcZcX8S0V6gRjveKs73GEIv4olUaG0bgn0lkoyn61stufw4jTPXT1zEQ7S1K+nxlD1Y0PK1wsnFwqre1CMllKc/Wl/bkWrS+lqcJX0l01FcIpb5zlyUIrfJ+BXMbrltJxwdLnksnbNbNUV4c/e0VZVWYq1zlKeLta2Uq3lBJ8U7csoR7oLxbEa0zjozjnLnRNp6r+D86b01djp7clGEKnnCuTzpqfrWtde37K4fie2r2q9mMbb24Uya6Wye66/x9WH2UWfQ+qK8meK2XsfV0QWVUPdzfeW6EFFJJZJbklwO58PNp69O/sW1iI5UeGAwVdEFXXFRjFZJIkgGxQrWuGq8cbFWVtQxFSfR2NZxlF8YTXOLMuw85YeU04OKg9nE4eXGvw7YdkuRuxXdadWIY1KyEuhxFaaruSzWXqzXpR7jPvh1+Md1uenT4T2c/VbWJZRrsltRl9VY+L+zL7S/HiXFSzMTuotwlrqsqdcpdanP6OeXpUT5+HFF11U1l6tNss091c3ubfZLsl3c+KK8dpiei6Wmf7qrwD5Fn02KAAAAAAAAAAAfGiPfgKbOvVXL2opkkAcHEan4Ge94eMX2w8h/gc7E6hUS6l10O6TVi/mLeCFs6W7wlF7R2lQJ/s+sj1MRD31uP5ZCOp2Nj1cRH3SsX6l/BX+Wz9kvxb+6hvVDGS618H4uyX/I/dWok/SxEF7FSb+Mmy8g7+Xz9j8W3ureG1NwyadrsxDXDpZZxXhHgjv4fDwrWUIxiuxLI9QWxWK+EQhMzPcAB1wAAAAARdIaPpxEHXdXCyL9GazXu7CuX6hYZ9Sy+Cfo7e1Hdw628toI2pW3eHYtMdpRdHYToa417c7Nn0p75PfzJQBJwAAAAAAAAAAAAAAAAAAAAAAAAAAAAAAAAAAAAAAAAAAAAAAAAAAAAAAAAAAAAAAAAAAAAAAAAAAAAAAAAAAAAAAAAAAAAAAAAAAAAAAAAAAAAAAAAAAAAAAAAAAAAAAAAAAAAAAAAAAAAAAAAAAAAAAAAAAAAAAAAAAAAAAAAAAAAAAAAAAAAAAAAAAAAAAAAAAAAAAAAAAAAAAAAAAAAAAAAAAAAAAA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ata:image/jpeg;base64,/9j/4AAQSkZJRgABAQAAAQABAAD/2wCEAAkGBxAPEBAQEBAQEBQPEBMQEBAQEhURDxUPFxIXFhUdFRQYHCggGBomGxUTITEiJSkrOi8vFx81ODQsQzQyLisBCgoKDg0OGxAQGiwkICU0LC8tLDQtNy8sNi0sLywsNDQtLCwtLCwsLzcsMCwsLCwsLywsNCwsLDQsLDUsLCwsLP/AABEIAKgA3AMBIgACEQEDEQH/xAAbAAEAAwEBAQEAAAAAAAAAAAAABAYHBQMBAv/EAD8QAAICAAIGBQgHBwUAAAAAAAABAgMEEQUGEiExQRMyUWFxIjRCUnKBkbEjM2J0obLBBxRzorPR4SQ1wtLw/8QAGQEBAAMBAQAAAAAAAAAAAAAAAAIDBAEF/8QAKhEBAAMAAAQEBAcAAAAAAAAAAAECAwQREjEhIjJRM2GB8RMUQUJxkdH/2gAMAwEAAhEDEQA/ANxAAAA8Mdf0dVlmWfR1ynl27MW/0A98wUjR+uU5qO3De0m9nLZzaz3Zlo0Xj+m281k4NLxzRTnvS88oTtnavdPABcgA4+smk5YWqE4JNzuhXv4JPPN/gRMLp+U+Me/lkUacRSk9Nk652tHOFjB44O/pIRmlltLPI9i9AAIGnca8PhrropSdVbmk+Da7TkzyE8Fap1hnJ7Lgs+1PJfI7OisZ09UbMtna5cSrLemnpTtnavdMBVtYtYrsHfGMqlKqyK6Ka3Z2LrRb5PLJrt3n3C61qaT6Pdzylm8u1LLectxFK26ZdjO0xzhaAeVF0ZxUovNNZpnpmXq30FO1m1x/dr40UxjY47723ujn1Yr7T4vs3EO/XuxRioUOdlj2Ka9tLbs7/J3RXFsptvSLdP6rIztMc19B54eUnGLktmTinJLgpZbz0LlYAAAAAAAAQtNebYj+Bb+Rk0g6b82xP8C3+mxJDLtHPdD2Y/JGh6tPff7UPkzNsC+r7Efyo0bVV/X+1H5M8rg/ifRr39LvgA9VkVjX76in71X8pHHwUt0u6LOv+0B/QU/eq/lI4WDnvmu5nk8b8T6NmHw130J5vV7P6k4g6E83q9hE49WOzHIcfXDzDF/wZHYONrl/t+L/AIEvkct2l2vdVcHL6Qtmq3m0PGXzKbhH9JHv/wAlz1X82h4y+Z5vAeqf4auJS9KaOrxNU6bY7UZrf2p8mnya7TLsdhr9H39HNuXGVdmW62C4tfbXNe9GuHO05oivGVOqzNc4Tj14T5Si+TNu+MaR81GenRPyVjV/Tiitpb6314r0G/SX2Tpa3ayLCUronF3XpqlcVFc5yXYs14vIz7EV34C9wnulBracVlCUW/JnFeq3ua5M+6Qshfs9FGSk1k03uXYo9i4mKu184mk/ZonKtp6v0QcNsx2rLJPKOc5zl5Um297fbJv4svuo2r8s3jcRDZsnHZpqe/oquKXjzb5vwOLqXq9+82K2zfRRLyd31ty4y9lb0l4s1CKy4GnhseXnnuq205+WBH0A1qAAAAAAAAAg6c81xP3e3+mycQdOea4n7vb/AE2JGS4R8PYj+VGj6pv6/wBqPyZmeHl+SP5UaXqhwtfa4fJnlcJ8T6Nm/pWIAHqsata+x/01b9XFUP4z2f1K1o/ddZF9kl+BddZ8FK/CXVwWc9nbrXbZBqUfxSXvM/8A3pO2u2L8m2Kkn3NHmcbXzxPya+HnnWYaPoR/QV9ya+DZOONqxiNqrZ5wk01/7vTOyehnbqrEssxynkHE11llo/F99TXve47ZU9fsXHo6cLnk8RapS7qa2pSfx2V7xraK0mZdpHO0Qrld2zKtvdlHNv3Nl31T81rz55v8TPcU9vbaTy4JLs4RXv8A7mnaJw7qprg+Kis/HizBwFfGZaOInsmEPS2kqsLVK62WzGHZvk3yUVzb7D94/G10VzttkoQgs5SfZ+r7jJtY9N2Yu2E5Qbe/90wufVjznZyT7+XBd+zbaM4+anPObyh6w6XtxVytsT25+TRRHfswzzS73nvb/sQa7JUPpI2wt2d9sIp+QuGafpx4ptHV1Y1fsxlsspbSe6/E8E1zhT2R7ZczQdNao03YeFVSjTZQvoLEuq8smmucXwaMdcL6RN5+/wDjROtaeVwtUdOxqyjn9DY1lv8Aq5vln2Pk/caDCSaTTzzMJh0mDsnGVezsPYxFD3xjnzXbW+T5Ggaq6wKOxCUnKubyhJvOUZerPv7Hz8eNmG3T5LK9c+fmheAfIvPh8T6bmcAAAAAAAAIOnPNcT93t/psnHhjaOkrsrzy6SEoZ9m1Fr9RIxOqSi8vsx/KjRtWcfCqM9t9Zxyy38F/koekdDYiuyUXRfJrJeRXnHPLLdLPJojLRd644TGeKjD/seTnXSk9URP8ATdfptHKZbNVpKqXCXxJMLE+DT8N5h+zfVvUsZTl6+HlJfyyOjgta8RU1tW1WZes5VT/nRojirR66qZw5+mWwlA1p0E6HOyEZSosk7JbCzsote+UlFdatve0uDPXAa9bvpKpNdscpL4xzR2sHrdg7N3SqD7Jbidr5bV5TKMVvnPPkrGhdOulqzNTjJJTlB7Vclykn6Mu1PiXbCaZpsimprf2PP5HKxeruj8TLpIONc3xnRPo5N96XE59v7P4vfHFWL2oQk/jkRzz1z8KzEw7a1Ld+cOxpbWmnDp5J2S5RXkLPvk+CM/xuKsutliL5xi55RT37EYLhGtcZcX8S0V6gRjveKs73GEIv4olUaG0bgn0lkoyn61stufw4jTPXT1zEQ7S1K+nxlD1Y0PK1wsnFwqre1CMllKc/Wl/bkWrS+lqcJX0l01FcIpb5zlyUIrfJ+BXMbrltJxwdLnksnbNbNUV4c/e0VZVWYq1zlKeLta2Uq3lBJ8U7csoR7oLxbEa0zjozjnLnRNp6r+D86b01djp7clGEKnnCuTzpqfrWtde37K4fie2r2q9mMbb24Uya6Wye66/x9WH2UWfQ+qK8meK2XsfV0QWVUPdzfeW6EFFJJZJbklwO58PNp69O/sW1iI5UeGAwVdEFXXFRjFZJIkgGxQrWuGq8cbFWVtQxFSfR2NZxlF8YTXOLMuw85YeU04OKg9nE4eXGvw7YdkuRuxXdadWIY1KyEuhxFaaruSzWXqzXpR7jPvh1+Md1uenT4T2c/VbWJZRrsltRl9VY+L+zL7S/HiXFSzMTuotwlrqsqdcpdanP6OeXpUT5+HFF11U1l6tNss091c3ubfZLsl3c+KK8dpiei6Wmf7qrwD5Fn02KAAAAAAAAAAAfGiPfgKbOvVXL2opkkAcHEan4Ge94eMX2w8h/gc7E6hUS6l10O6TVi/mLeCFs6W7wlF7R2lQJ/s+sj1MRD31uP5ZCOp2Nj1cRH3SsX6l/BX+Wz9kvxb+6hvVDGS618H4uyX/I/dWok/SxEF7FSb+Mmy8g7+Xz9j8W3ureG1NwyadrsxDXDpZZxXhHgjv4fDwrWUIxiuxLI9QWxWK+EQhMzPcAB1wAAAAARdIaPpxEHXdXCyL9GazXu7CuX6hYZ9Sy+Cfo7e1Hdw628toI2pW3eHYtMdpRdHYToa417c7Nn0p75PfzJQBJwAAAAAAAAAAAAAAAAAAAAAAAAAAAAAAAAAAAAAAAAAAAAAAAAAAAAAAAAAAAAAAAAAAAAAAAAAAAAAAAAAAAAAAAAAAAAAAAAAAAAAAAAAAAAAAAAAAAAAAAAAAAAAAAAAAAAAAAAAAAAAAAAAAAAAAAAAAAAAAAAAAAAAAAAAAAAAAAAAAAAAAAAAAAAAAAAAAAAAAAAAAAAAAAAAAAAAAAAAAAAAAA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data:image/jpeg;base64,/9j/4AAQSkZJRgABAQAAAQABAAD/2wCEAAkGBhQSEBQUEhQVFBUVFBcVFRUVFBQXFBQXFRUVFBQUFBUXHCYeFxkkGRUUHy8gJCgpLCwsFR4xNzAqNSYrLCkBCQoKDgwOFw8PGiwkHSQpLCksKSkpLCkpLCwsKSwsKSksKSwsLSwpLCwpKSksLCkpLCwsLCkpKSwpLCksKSwsLP/AABEIAMIBBAMBIgACEQEDEQH/xAAcAAABBQEBAQAAAAAAAAAAAAAAAQMEBQYHAgj/xABNEAABAwEEBQcJBgMFBQkAAAABAAIDEQQFEiExQVFhcQYTIjJykaEHFCMzUoGSsdFCYqKywfAVU4Ikc4Oz4RY0Q8LTFzVEVGOUw9Lx/8QAGgEAAwEBAQEAAAAAAAAAAAAAAAECAwQFBv/EACsRAAICAQMDAgUFAQAAAAAAAAABAhEDEjFBBCFRE6EUIjJhgQVCcZGxQ//aAAwDAQACEQMRAD8A7ihCEACEIQAISFwXl07RpcO8IA9oTJtjPbb8QXg3jH7be8JWBJQoZvaL2x3H6Lyb5i9r8Lvoi0BOQq437H974V5N/s2O7h9UWgLNCqjyhb7LvD6rweUQ9g/EPolqQFwhUh5RHUz8X+i8nlC72B3lGpAXqFnzygf7LfH6ryb9k+73f6o1IDRIWaN9S7R8IXk3tL7fg36I1AadCypvKT23eC8m3Se274ilqA1iFkDaXnS93xFeC87T3lGoDZVQsWpMFtLcjmN2R/1RqA1aFT2a1Yuq48Kmo9yf552px8CqsdFihV4tb9x930XoW52weKLCichQ/Pz7Pcf9F6F4DWCN+VPAosKJSEITERrylLYXlpoQ0kFZ3+IvdnjcODj9Vob1HoJOwfksXHJQrOT7jLAzuP2nfEV5LjrJ714a7RvzG/gvdEgEISUXuiKJCPNEL3hS82dhTAboiicEJ2HuXrzd2wooBmiKJ4WV2wpfNXbPkihkchJhUrzV2zxR5mUUBFwpcKlixHd4/RL5if3VFAQsP70pQ1TBYD+wvQu87U6Ag0RRTxd+8+C9C7x+yigorkKy8wH7KXzFv7qigorKIorQWNuxL5q3YO5PSOiqSK3FnGwdwS80NiNIUVANM/kpUd4upQ579Y8M1NwBLRFBRVR3q9nXBLduz3/VXLHVAI0FNYRsC9WUihp7RyGrVRFUMcTcoyPD5p1eH6t7mjvcB+qALdCEKyCJep9BJ2D8liVt7zHoZOw75LDlZz3GidIfRxdl3+Y9WN3WZrmVOmu3wVbJ6uLg787lb3T6v3oRRIFlbs+S9CAbE5RCoDxzQRzYXpIgBObCXANiznKflkyylsUbTPaX0wQtr9rql5GYrqAzO4Zquh5H2m19K8rQ+hz82gIZE3c9wqHHhU/eKtQ7W+xN8I0Vr5R2WI0ktEDDsMjK/CDVRG8urAf/ABUXe4DvLaL1Y+RNiiHRssXF7ecPfJVVfKS8LsspDJoIHyGlIY7PE6U10VAADa5UqRXVVUlF9lYm2jSWC9oZvUyxy/3b2OI4hpqFKWGtnkys1ojbJHHJYpiMQAdiwHY9uIgHR1HCio7Jy0tl2WgWe8QZo/syVxPw1pjjflzrdrXdIaKjQX6al9L/AAGuvqOqpE1ZLWyWNskbg9j2hzXN0OB1j95aE6sTRAkSpCgASUSpEABQhCYAkQkqgBEISIAEISFAAm7sb0Sdr3n8RTgTd2H0Y4u/MSkwJSZtBzjG2WMdzg4+DSnXuoNBO4CpOoAe9PQ2ElzHPywnEG6TioWgk6MgXZDbpyQJlgEIQqII14+pk7DvylYYrdXh6qTsO/KVhSs5jRMf6uLg787lcXR6v3lVD/VR/wBQ/Gfqre6PV+8oiUTkJEqoYireUV8Cy2WWciuBvRadDnuIaxp3FxFd1VZLG+Vdh/hriPsyxuPDpNH4nNVQVySJk6Qz5OLjOB1un6c9oLnBztIYTSo2F9K9kNAyqtuo13QhkMTW6GxsaODWNA8ApCJy1MIqkZzl3yqFhspe2hlkOCEHMYqVc8jWGjPeS0a1ivJNcJnmkt09XljiIy41LpXdJ8pJ0loIz2v+6qHylX2bVb3tb0mQ+hYBrLT6QjeZKjg1q7HyauYWSyQwDSxgx01yGrpD8Zd7qLoa9PH92ZL55/ZFms15QOTgtdikAFZYgZYjrxNFXM4OaC3jhOpaVAOY4rmi2naNmrVHH/I9ynLZjZHmrJA58X3ZAMTgNzmgnizeV16q+dIHea3o3D/wbZQcGT4afCCPevomV4aCXEANqSSQAA3Mkk6BQVqujqY/MmuTLC+zT4PSACVzi3cvbRbbR5rdQAGeK0uH2RQGRocKMYKjMguNRQAkK2/7OWvZ6e12yWUjOXn3ANO1kZqANxJ9yzcK+p0XqvY2FUFpGo9y5PyQ5W2iy3ibBa5DKznTAHPJc5j8WGNzXO6WBxw9EnLGDlQ1hcvpJbuvQTWZ7mc6xs2HE4sLi5zZGOaTRzS5taasZpTKlLC9Wn8k+p2s7IvMsoa0ucQ1rQS4kgBoAqSSdAABNUzd1tE0McrchJGyQDYHtDwPdWireWdtEV32p/8A6D2DtSjmm/ieFklbo1vtZYXfeUU8YkhkbIwkjE01FW5EbiEl43nFZ4zJNI2NgyxPNBXYNbjuFSsbyavBl2XLHNNpeXSNYD0pHSkmJgrorG1hJ1Cp1UUHkhc0l5y+f2/psBIs8JrzWRoSGH/hgilPtOBLq0z00Lu+DPVsuS7tHlLs7Wc4IbW+KtOebZ6RHOgo97m1zV9cl+w2uISwOxNqWmoIc1wpVrmnQcwd4IIqqvyhXiyG7bRjpWSMwsb7TpBhAA+6Ku3Bip/JBdb4rHJI8UE8gcwH2GNwh/AkupuaDrCNKcNQW1KjdpEqRZGgJq7vVt/ek1ThKjWB1GN4JMCwid02b3U/CT+itVURGskfaJ/A9W6aIYIQhMQzbR6J/Yd8iufukzG+vhq4/RdBtPUd2T8iubWp9Ghw+zV2WwdYccJd71nPcaLayPDoSdQLXDg8H/6hXN09T3lUl3H0UtNGJtO+Qj5q6ujqe8/ohFE9CKoTGIVGvG72TxPikFWSNLXDQaHWDqINCDtAUlImhDdmgDGNYCSGNa0E5khrQ0EnbkoHKa9/NbJNNrYw4N73UbGPjc3xVmuY+Wi+qMhsrTm489JwbVkYPFxkP9AWmOOuSRMnpjZk/JvdPnF4xYuk2Ks766+bpgrxkMfiu8rnvkcubm7NJaCM5n4W9iKor73l3wBdCV9RLVP+CcUaiCBpQs9y5v4WSwyvrR7gYotvOPBAI7IxP/p3rGKt0at0cUgb51ercOfPW2o4PnxV+E1W48sXK418ziNAQJJyNYPSji4Uo8jezeoHke5OGS0m0uFI4QWMO2R7cOXZY5x4uaqK5f7ffLHPzE1pMrh9xpMuHhgYG8F6Dpz+0UcatR/lnV/J9yXFisbcQpNKBJMdYJFWx8Gg07RctMUpKi3neDYIZJpOpExz3bw0VoN5NAN5C4G3J2daWlUcR5RkyX+8M0m2xMB+818bCfiaVfeXD19kO2OXuxsp8yq3yY3Y+1XkbRJmIS6Z52yyF2AfEXv/AMNS/LXL/arMNkBPxSuH/Iu7/pGPhHN+yT+50XkV/wB22Ov/AJaL8gVJy6Btdos13MJo93nFpI+xBHUCu8nFTe1m1WtjvJljuuCSY0bHZYagdZzjEwNY0a3OOQ+gKb5J3W+MS2u0j+02giSRv8qNorHZx2WgV30H2ark2bkb7qjmnlEvfzq8hZ2vbHDA4QNJIEbDVrZpCTkA0jD2YRtXQouWMDWNhu6KW1820MYIWOETQ0YW453DCMhmRVc18mFmFovNplaH9CWUh4Dg5xbpIOR6T68Qu6AUFBkBoA0DgNS1zVGo+CMabtmKh5FzWuZs96Pa7D6uyxE80wGho92utBWla0zdQUW1a0AAAAACgAFAAMgABoCrr7voWdrOiZJZXiOGFpAdK86czXC1o6TnUoBxCsiVhKTe5qkkCQoKFAzy85Hgo9jHQbwT0vVPA/JN2UdAcEASrF61u6p8CFcqosHrR2T+it00QwQhCYhu0DoO7J+S5wD1eJHg76LpMgyPArldulcGkN61W4TqDjiLS77pIDT2lnPgaLe52UhkGwsA4DEB4AK/ufqe8/os9cjnGzvLxhc7A4t9kkvOH3AgLQXOeh7z8ghFonoJSIVACEIQB4mmDGlziGtaC5zjoaGipJ3AAn3LgF5TSXreRMYNZpA2MH7EbRRpdsDWDE7fiWq8o3LZ04dZbM1/N1pNJhcOcwn1bBSuCozP2qDV1k8n94wWOMk2W2PtD6h72WfE0NrVrIziBoeiTlUncAuvFF44uXJhP5nXB0+7LvZBDHDH1I2BjdpAGk7yak7yVJJWV/21ld6q7rc/txiId5qmpLbe02Udns9kB+1NLzrxwayo72rn0Pk2tcGhve+IrNEZJ3hjRormXH2WNGbnbh4aVyqaO037aw5rTFZozhDjm2NpoXV1PmdQZDYBkBU6+z+TZr5Odt88lrk2ElkY3AA4sO4Fo3LXQWdrGhjGhjWijWtAa1o2ADIK4yjD6e7Jact9iPdV0x2eFkMQwxtFN5r1nOOtxJJJ3riXImPzW+IWS9EslfC6upzmSQj8Rb3rvKzHKfyfWe2u5x2KKWgBkZTpUyGNpycQABUUOQzNAnjyJWpcinC6rg0wXMuXN9PvGZt32H0gDg6d4PoyWnIF+gRtOZdrcABWmei/2Hkezm7ReFrljpQxgtjDhse7pOcOJV9dVzQ2aPm4I2xt100uOirnGpcd5KmLjB3uxtOXYi8l+Tkdis7YWZnrSPpQyPOlxGoZAAagBrqTyjywyYrxI1Ns8TeFcb//AJF21QJ7is75xO+GN0rQA2RzauAb1aVyqKmhpUbUQyaZamEoWqRm+Tl2T2sw2m3MEbIWt81soBo1waALRKHZl9OqDo00GvZjv/VCRRKVstKjiYui0XNeAmET5YWlwa5oOGSJ4LcJcAQx4BGR1t1jM7qDl/JaBSx2G0SPP2pQ2KFu90gJFN1RVbIHZkgmunNaSyat13IUK2ZQ3HyfcyQ2m1PE1qe3DiAIihZp5qBp0N01dpPvNZ1kheHkurqrp9khw2O6VCKZADVrnlJRZN2VQJChCChubqngfkvNm6g4JbQeg7gizjojgEgJV2+u/oP5m/VW6qrtHpT2PmR9Fapoze4IQhMQhXLTGC8hw6LgGuGegl41Z69IXU1ym8jSN2ZGZBcM3M0kPbva4B3uKznwNF1YHVjkNKVwGnxK6ujqe/8AQKjsHqpKbGU/FRXl0dT97EIsnUSpEKgBCEJDFxnae8oLztPevKEACEJCmAIQkQALzNKGCryGja4gDvKj2+2uiGLm3yNGnm8JcN+AkVHCvBZG8bxsMxxFkzHaasDM95BcW+CiU6KjGyfe/Ldjatg6bvbNcA4DS7wHFZj+P2kvxCWQvr0QHGhJ0AMHRNTQUprTVqbAAeb58nUX800DPWG1J16woQdnXRTPWCCuSWSTZ1Rgkjd33yx5p3NxNa94yccy0O1saGmrjXLTuzNaX9ikeY2mVoY+nSaHYgDx/TVtKxfIm5ccnPOHQjyZ9541jc3502LdLpxtvuznmkuyFSIQtTMRCVIgASFBSJgKUiEIAatPUKWDqjgElq6hSxaBwUgS7r9a7sDxcforVVN0H0sm5sfzk/0VsqRm9wQhCYgXMLXOI8znR4ypkeloI2GlPeunrk15W9mJw63TNRormQRVZz4KirLuwuHNy4dGFlKaKVNKblc3K6sYWfumYFswbSgZHSgp4auCvOT59FwKEXRaoQkTAVIhCBBRFUJEDAoQhMQISVQgYVVVenJuGepc3C8/bZQE9oaHe8V3q0QUmk9xp1sYifkBID0JI3D7wc0+Ad81Iu/kAAQZpMQ9mMEA8XnPuA4rXpi1WxseHETV7sDAGucXOwPfQBoP2WPOeXRWaxRvYt5ZeRyKINaGtAa0CgAFAANQSqFHfMbjGGku5ySSLQRgfEx75GyNdRzSObIpTSRqNVN//PfsWtUZ2KkTQtTCHEPYQzrEPbRuvpGvRy2pYbQ19cJBpkd1RUeCAHKpKpaJEACQpU060CtK1OsDMjjs99EwHEJAlSAZtXUKVgyC82vqHgfkV7boSAdsc/Nvc45h1K7W4a5gaxmrpjgQCMwcwdyz7lewDot4D5KkQ0OIQhMkFxV4pM8UrSV4ocwemciNa7UuL2yotMtNImkpxEjqeKznwb4uS85OjKYD+XHqpnUVoNla+C0HJw+jPH9AqK5pcT7Q6lMTGkjYcTcXjVXnJw9B3a/QJIGXFUIRVUSCRI7Qo5c7U4HtN/VpFO4p0KyShRPOnjTHXsPB8HhvzXr+IN1h7eMbz4tBHigCSkUYXnETTnY67C9oPcTVSGuroz4Z/JAyostvfitEL3ekbKObdQVMVoq6J1AKHBhnadvm5rpSXJbHyMhjeTzsbyy0EHMus7wyu7nHc28bWucrF93NMzZi042xujBz6rnNcajWQQaHVjdtK9Q2RjHve1oDpC0vdrcWNDGV4NFE7RNGf5MWyRllu4EMwTBkdBixtrBLK2TFWmfNZtw5Y9JpmzYrxfhgkYKAXZLaBZom4Y3vBgLWNbmdeEUzGLT0itJDYY2Nja1gDYqc0P5eFpjbhrmCGOc2uwlemWRoDQ1jQGCjKMHQFAKMoOiKAaNgT1BRWXfaJXYHCSOQOhLnNxt6byGFjo8DOgypcDUuycNJGfi9A8vsheMFLQ9zjEXSho81tLGkuMQ0ueB1dYzKuMAbXINqanKlTtO071HmvWFnXmibxlYPAlLUOiis9jmY5hbG57Y5rVJHiox7w+z9EzOoKOfO+UBxAOHCSEzPcksgkpGGiWzwMc2kcbcTLSHyDA1xdlGXAOcSTnnord/x+E9Vzn/3ccr/ABa0jxXk3wT1IZOLzHGPzOd+FNSvYlpLcavG53PmMjMAAFlwtNQHmz2iaYsfQGjaPZQitCNGVDaxucesADqAcXd5IHyVY62THXFHwD5HfE4sH4SvDo69d8j9xdhb8EYa0+8FPTJkvJBcljPbWMNHOAd7Izf7mNq49yZNtceqyg2yHD+AVd7jhUaLC0UYA0bGgNHcEpmVLH5Mn1C4HnAnruLtw6LO4Gp/qJXtrgBQZAahkBwCiGdJz6tQM3nLVmgJV5i6o4D5L0sGdq2GbZ1DwK9hN251GEnIb+IXpjq6M+GfyUjBxyV/D1W8B8ln36CtBD1RwHyVImR7QhCZALi96/71P/fy/wCY5doXGb+YW2y0A5emefc5xcD3EFZz4N8PJcWXpWd8h65ldUjKvQjJ0bS5x95V/wAmPVu7X6BZ+7P9zf8A3rv8qNX/ACW9W7tfoEkNl0hCFZB5kOR4KCZVLtJox3Aqjntwa0ucaBoqTuH771rjVqzkz5NLSLHnUhlWMu7lYXTEuPo3mgH8sglgz1ioo47c1pBMToFfdoVY3GatGWZywtKXJOdLXI57jo7lFkskTjnFGf8ADZXvpVNhzjqI1VINBQE08EjsVK5CmokV6pdo4ArTQjBZ5cC+Zxam07Lnt8GuASGys2ye6e0f9RIWHOunZpPXDNA3nwXrmdWKnSoTnTTG0eMgz3d60RD4jJ9zwbKzbJ/7i0f9RNusER0hx4yzH5vXt9GmPEcnZmuQHRDqV9/yXlk8QIq8HRrypiZU0A2F3R05J+nHx7C+IycuvyN/wyD+TGeLA781U9EGN6jGt7LGt+QTAt8IpU1yFR0trK13j0mjLIJiz3sxprR1cqHJ2eegZU0t26N6pY1wjKXUu6cvcsvOa7/HQvDZ66FAmvLMERuaACw1FOk5uEA7esN5Tkt5yVpzRFTQAuzqA95FMqgNdllkGhVpZn6yfPsyTzxOgE69B0bUFzi0ECoNfCtfke5QTeUpqeg2lDmTsYchU/z48tAxDYVXWq+nQvwBwPN0GimYq7jk554pqDexEsyj3d0Xxa6hrQU1EjRQkk93vXoWd1QKipIGs6QTU5ZaFkX8oXYaYjQClN36piXlC46XuPFx3/U95V+lIx+Kh4ZshDtdTLu6pzrqo6vuUK2WjA4trWg/SqyD753rwL3qabclSwtbkPqdVKK9zrrNA4D5L0ghC8o+sWw3OOqNr4x3yxhW77siJqY4yduBte+iq3jNnbj8JGn9FfJoUiL/AA2P2RTYKgd2hSQEqEyAQhCABYDyiXDRwtLBkaNkGw/Zf79HdtW/TNssjZY3MeKtc0tI3HZsKTVouEtLs5rdB/sj/wC8P+Uz6K+5KH0bu1+gVMLGbNHNDJ1hLVp0Y2mMBr2jYae41GpXHJI+jf2h8lmtzWXkvEIRVWQR7yfSGQ7GO+SwV7WgvjIB1gkaagau+h/pW05Qy4bJOdkTz4Lkst8b129Pi9SEkzxP1HLLFmhKPHf3Eiu95kABowl2MmteljdSlM+m9xGf2jsC17L+wggUzrprXNrmU07HH30WIfe6adex2rfD0axqtzi6rr8vUSTqq8G6k5TO2j3AaDU04VJPvUeTlI7Ti0AaKDQCABQbCe9Yd96702b0O1b+jE5NeZ7tnUrbAWVLpjk4BziSMLalz3HMnUSBrNKVqock8LT05WvGiolbp9NU0FTSjIRn/M7uZuvFNuvIpLA/Js3e0fds6Gy/oS+LGThwEvDnPcGGjmtYKZ0q1rtfXA1JXcobI3FQPOTmgloPWIc14BOWGpbTT0dOa5wbeUy+8QNJA4lX6CCKn4X9HQWcromsw81UdKuJwLuniBIeAKkNOWQz4BNWjlvUijGgNex4qc+g8vLSQBVpqOFDTTRYBltxHo1cfu9I9wU+C5rXJ1LLaXV0EWeanfhok8eNbmqxZmqX+GmtXLRzmtbhaA1wc3N5IpQ0JLulmNe2mWVG5+XUzjXEGkGoLWgEaMgTU/ZAO0VByNFWWfkFeUnVsco7ZjZ4PeCp8HkkvN+mKNnbnZ/yYkrwrlGq6bO/JFtHK2Z2mQ6KZBo1sOoCuccfwDYoVovtz3Fz3FzjpJJJPErUweQ62nrz2ZnAyvP5G/NWMHkDflzltG8Ms/yc6T9EvXwx2fsV8Bklv/pzw3nvTT7xK6zZ/ILZh6y02h3Z5lg8WOPirGz+RO7m9YTSdqd4/wAvCofV415NF+m+aOIm8Cn7stmKeJtetKxvxPaP1XeYPJXdjDlZGO7bpJPB7iFaWTkfYoiDHZLOwtzBbBGHA7Q7DVZy6yNdkbQ6CKadjEloaCauaMzpIC8NtLSaA1OxoLj3NBV+yIDQAOAAXtebR6uooYXh0rWVOIODiKEEBvSqQRkKgCp2q+QhMluwQhCBAhCEACEIQBRcrOT/AJzFVvrY6ln3gaYozXbQU2EDVWtNyQPon9rhQgUII1Z6tS2yrrVcoc5zmvfEXjpYBH0jSgd02Oo7eKVoK1oEqNFPtTI4KQvG1S7NckTABQvoKVke+QneS8nNSmWVg0NaODQihakZPle+t32nCC4mFwAaC4kmgAAAJJzXF4+T1tf1bJaj/gSgd7mgL6YolXThzvEmkjlzYIZmnI+dIfJ1eb9FkeO1JC38z1Y2fyP3k7SIWduY5fA1y70haPrMj8Ga6PEuDiln8htrPXtEDduFsr6cKhqsofIN7dtJ7EAb+aRy6yhQ+qyvk0XT4lwc3h8hdkHXntLv6omjwjVjZ/I3drdMUj+3PNn7muAW3Qs3myP9zNFjgtkjM2byaXazRY4T2wX/AJyVZ2bkzZY/V2azs7MMTfk1WaFDlJ7sqjy1gAoBQbl6QhSMEIQgAQhCABCEIAEIQgAQhCABCEIAEIQgAQhCABCEIAEIQgAQhCABCEIAEIQgAQhCABCEIAEIQgAQhCABCEIAEIQgAQhCABCEIAEIQgAQhCABCEIAEIQ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0" name="AutoShape 8" descr="data:image/jpeg;base64,/9j/4AAQSkZJRgABAQAAAQABAAD/2wCEAAkGBxQTEhQUEhMSFRQVFBYVFRgVFhUVFxQVFRcWGBQUFBUYHCggGBolGxQUITQhJiksLi4uFx8zODMsNygtLisBCgoKDg0OGxAQGywkICQuLCwsLCwsLCwsLSwsLCwsLCwsLCwsLCwsLCwsLCwsLCwsLCwsLCwsLCwsLCwsLCwsLP/AABEIAOEA4QMBIgACEQEDEQH/xAAcAAEAAgMBAQEAAAAAAAAAAAAAAQYCAwUEBwj/xABEEAABAwEFBAYEDAYBBQEAAAABAAIRAwQFEiExBkFRYRMicYGRoTKxwdEHFBUjQlJTYnKCkvAzQ3OywuGTJDSj0vEW/8QAGgEBAAMBAQEAAAAAAAAAAAAAAAECAwQFBv/EAC4RAAICAQMBBgQHAQAAAAAAAAABAhEDEiExBBMiMkFRgTNhsfAFQnGRocHxFP/aAAwDAQACEQMRAD8A+4oiIAiIgCIiAIiIAiIgCIiAIiIAiIgCIiAIiIAiIgCIiAIiIAiIgCIiAIiIAiIgCIiAIiIAiIgCIiAIiIAiIgCIiAIiIAiIgCIiAIiIAiIgCIiAIolJQEoolJQEoolJQEoolJQEoolJQEoolJQEoolJQEoolJQEoolJQEoolJQEoolJQEoolJQEoolJQEoolJQEoolEBiiIgCIiAIiIAiIgCIiAIoJjNUC8drH1x81NNh0j0z2u3dg81Dkkb4ennmdRLtVvGk0lpqNBGomSJ0mNFgL2o/as8VWNmaIIeDwb49bNdr4izgEW5XNj7Obie8XpR+1p/qCkXlR+1pfrb71zfk9nAJ8ms+qFO5lZ1BeFL7Wl+tvvUi2U/tKf6m+9co3YzgFHyUzgEB2BaGfXZ+oLMVW/WHiFwjdDOAT5Fp8Am4O8HDiFKr/yIzgFHyIxBZYoRV35FbxKG5+DneJQWWKEVI2krssVA1q1WoGghrQHHE95mGNBOZgE9gJXx28fhEtznk069Sk2cmtMwOZcDP70UpMhtH6ZUL4Tsf8ACNUqVG0rXVezEcLaoe5oBOgqiYAJ+kIA3iJI+sWSlVZUZiqPcC6CHOJGh3FQ9iUd5ERAEREAREQBFqfaWjVw7s/UtD7xaNAT5KHJIlRbPYi5xvTkP1H3LE3oeDfEquuJbs5eh00XgZeBO4eJWw20werJ3CdeWinWiNDPRW9F34T6l8fsVIio76uT29rtR4gnvCv9j2rbVc+k+zWqi8SDjYCySMoqNcQVUPi7mZPaWnmPUd6zlJS4PW6GEseqMtrr+yw7K/zOxnrerCq7svrU7Get6sQWsODg634z9voFR9sq722tga9wHRsMBxA9N85Aq8SqHt5/3NP+k3+96w6rwGWHxF+dqqNt7aHtrMwve0dEPRc4fSfwKvLtVRPhEb87TPGkR4OPvCnqvhkYfGX1Vzbuq5tnYWuc09M0S0lpjA/KQrBSfIBG8A+IlVz4QCPizf6zf7Kitm+GyMfjR6rps3T2Cm1z3hzmmHhzsQcHOgzMns3hcO5L3qWWu6hai4tLvScS7CTo8OOrD5a8VZNkx/0dH8J/vdCr23toY99OixuKsDmRqA7SnzJkGN2XFY5O7CM091XuaR3k4vg13jeFW2WsUbO97abZGJriBA9OqYOY0A7uKvFCkGNa0SQ0AAuJcTG8k5kqjbFW5tCq+jVbge9waHHIhzcujdwE6cz2K+q/T7pyfL/grl2deR8W+Ga21K9uo2RgJFOmCAJ61SrmSRya1nZLuK5DfgyrlgPSUwYkgg5csplfQLxuab4q1zMfFm4eEgNY7vgea6dlt9KpjYx4c5mThBy8QtZzd0i2PHFq5I+K3lsTWpAnGx/LMTyzX1r4KL/darJSZUJNWz1RRcTq5mEmk475iWydejJXBv23UXVeia8F88WgTwzMnulYfBVS6K8rVS+tDwM9KVWo0H/yqYSbXeJzYoxpxPtCIisYBEJjVVy9L3xSG+h4F/M/d5b1WUlE0x43N0jqWq82t0zPHd47+5ce1XyTv93guRUrucsH2J72kNcWEiA4AEtPGDkVzubZ3w6aEfEew3iSYEf6Wym5xXA2f2A6K0/GatorVqgmMQwjrAg4szIzOWQV3p2cBQkyMuTHHaO54aVmJXrp2WEq2xrea8VW8nHTJTaRl35nTAA4LE128VxunPFYmqo1ErB6nXdXad6xc5hEGCOBgjwXGc5YdKVGo0WD5nZstnZTJLBGKJ4ZTpw1XqrVchG8qvttJCxq4n4cFZ9IgyYDSHcnBwMhXjlaKT6bU7b9yy0WQOao23/8en/SHk96u1mrYgOMZ+8LzW66KNZwdVZiIGEdZwgSToCOJV8se0hSOSL0T3PPR2psrzHS4T99rmj9REea1bUXV8aotdSLXPYSWQRDwfSaHabge7ms6uyllP8ALI7Hv9phaKOywpmbPaK1In8LmntbAnvVWsjWmSTXyC0p3FnmuXaVtKm2jamvpPpjCCWu6zRkJESDGXAxK8d716l4VGMoMcKTSSajgQJORcewaDUyVZqVK1NEGrQfzdSc09+F8eS12iw2mpk61Npt4UaRDj+dzyR3KrhNx0u69vrZKkk7PLe97tstNlnodethDGNHWLcoDnAau34d/Yo2Y2eNImtXOKu6TmZwYtc97zJk9w3k++67mo2eSwEvOr3HE8zrnunkuJtNttSs0taDVqcG5NH4nnLwlXUd9U/LhehfFiyZnoxK2/v2PXtbcLa7ekpwKzR/yAfRP3uB7uzRsrtLiihaCRUHVa52roywOn6Y8+3Ws2Lbx73Ztpt7nO8yfYvfX6Ou8VKtMOkZmm40yY0J1BPgqyVS1w9/mdk/w3PCOnIi43lRxHEM+rhI75n1rgWa5KFDG6iwNcWkZEmBG7wHgu9YHsfSAY5zoGGXmXjk86zzPmuVebKrQcAboZBkHfoR7leX1OTEnel8oqTLoo9G1xbLgTGvpTrHGVyvg1t4q37VLZDeiqtE78NanJ8Se5b7ZbX0abpAxNlzWydQOqCeZVY+CSs+le9nFQEGqKjCSNSWl8jj1mDxVsW92W6qo0kfpVFKLQ4zh7SWkgNpj6WbvwjQd5nwXHfZiV7NoXfPjkxvrcVto1WxmuabuTPQxtwgqPLZ7BxXSpWcNWp1sA0XgtNrLt6rsiKnN7nvtFuDchmVza1pc7UleYklarLWL2zhLc4g9gM+ahs2hiUVZvLlitVqrYADBdJAgc5zz7Fuc2JUF6IUErUa/wA4GYT6OLFu1OUcclrrWjC5oc0hjsg+cg/c143TuOiiyyiz0YliSsKtaHtYGOc90mBkGtGr3k6N9e5ZPCgmgVjiIVR2n2ydZavRNo4jAdic6GkHgAJOhG7RenZ3ahtqaerhe2MTZkZ6EHeFBr2cqsul32mCFYFS6deM1ZrDa8dNjuI9WXsW+CW9HndZjqpHulZSvN0pOjVLQ465di6Ths3lylzoBJyHFa8m66+vsWqrXI0gc+fJCKbOVenT1gW02PZT4khjn9skFo5L59trdlRmEmk8NiMQbLRnoXDIHvX1HE/9grYypOR7D/uVRxs9TpfxCXTNVBUvvk+G2G4q7yCG4RxdkPeVeLFZ+jY1kk4Rqd53ldLa6yOo0nVqI7RuaSfSHJVC4bwqV69Om4yC7E78LQXEHkYjvWVadj3f+iXV4u1VaUXW6S6m8O3HIjiOfBdS1WnGdIyjXwWprR5FYMChN1ufP5ZLJLVW5WL8ujETGrl7blutlO02XIFwfOkx1XZ8l07ZSJORAMSBvOfPQc1hdNamatmc2evUPpekS1rsQPMREKsV3i85XBl6REXVR5ZVNoz8/wDkb7V5WVF69pW/P/kb63Lngrml4mepj3gjc5y1SuLtDtRRsmEPxOe4SGNGcaYiToJBHcV4tk9qHWt9RrmMZhAIAcSTJjy9qpZusUtOqtiztGY7VjZB1B2/4tWTTmFgaVRoAY+ichIeHjOIyIB5IynyJrskDk4ecj1kLbVGZ8VrZVePTokjeabhUb+nKp4NK0dI0ZCvhG4VaRxt5DEWHxaVBNff+GWCah5ME+LveFrtTxGAjEaktaz6517gNZ3QtlPqtIpte4uMuqVZYCeJJaCRwDGkdmqUaAZJJxVHCHPIjL6rGz1GcpPMkqKLWYEikcJP8TC0VJkFwH8NxPo8txhZVCpfTaQWuAc1whzToRz9681Gk9pLSWvpgdRxcelb9x4ww8femeSiiyp7+ZrtdlZUEVGNcODgHDzXls93UqZJp06bJ1wta2Y0mAui4rU9kqKLpujQ4Kz7PPIszN0Y+f03HRVioYW667+ayq2iXgFwb1TuJzGGcs9I5zuWmJ1Izz4ZZYVHy3LgbQ7KQ3PTnxjy8UNRx3gdg9601KQwyTwiIEZyImeWXZyC1gt3O3R6Q3mQct85LqtnmqMWrR6KJGZz3iTvjeO+fBSwZknsHYF5RgiMQII0xCImchw07gFlSInJ2XCQc3E+8x+I67oslw3s9hqBYFxOoj96fv2haDUEek3UEZ8MzlPLVKhaSJcJE7wNcJPlHceamxoPS+kKjHMdHWaW+IyPivn2zN1dHaqz46vRgN/O6SO7B5q8/Eg/CcbtdxEGeMDPPMcNy5LXzLjq4k8MtB5BUyXVnR0uV48c4RfJsZWGLDOcT3SB7VthV+tebWWiiDrUqCmOQORPiWjvViw6rHysTxuNN8Pg8ltolxbGrSHNO+Q6XM7HNJHd2Lx3dY3C10g5sNZaekpOEZio2p0jD2GT2PHBdPoHE9IJiMxuPAtG4jwzWVD+PZ/6n+LkTepGcpd1otyIi7DhK3tRT+ca7i2PAn3rjgq33rYelZH0hm33KpVGFpgjMZLmyKmeh0804V6HHvTZyzWh/SVqZc6AJD3tyGggFeq77qo0BFCm1k6kDMxxccyvUSpaVQ6nKVVZkApCALNoQowDCzNZ31iOwrGFMIQanytcLe5krIUd5UUTZoFIqTT4lZV7axuma5Vqt2LeodIvGMpHrrWpjdMyudWtsryvdK1qjkdEcaR6GVJKpe0VUi0vIMYS0DkWtb7Qru75mk6qRMDqjiefIb1SLBYH2muGgEue7M/iPWcfMq8Ino9DUXLI+Ej7dTM0gSNcJ8wtIYNIHgvVWyYBzA9vsXnXY0fK4uPcgUh9UeHH9lTgHAbjpw08FIdGuh/YQ5KKLuVPcgMHAb/PVDTBMwCexZ4VsbS3kgAZknIAb/8A6porLIl5kV6mCm4tgQIbwxnJvmZXAtLgxkcAAO7IL3Wm3tfm3+G30fvHQvjyHfxXHt1XEQO89g/3CzyO9ka4YSWz5OFaLA91tszsyxrmTyc1+Iz25eC+hmkCMs/unXu4qqsMEEHMGVYrvtwdo4Twd7CrQrhnZ12pxjXEVR7qDg5sLn0xhtFBp+0/xcs6towOkZctfArzfH2vtFnG/pP8XK8opnnaHTfkXFFKKTkIXNvW6hVzbAfx3O5O966SKGr5Lxk4u0fP7YHU3YajS08944g6ELGnVCvlrsrKjcNRoc3gfWDqDzCq147GnM2erH3Kkx3PGY7wVhLG1wehi6mEtp7fQrd77UWezuwVHOxRMNaTkdDJyXgG31k41f0f7W2/Lgq6WmyPeBo9gNSBxDqebR2wqwbmsRJGJ7TvGPMdxErBtp7npY4YJR83+jTLRZ9uLI4xjc3m5jgPFd6wXpRqNxMfiHEAgdxIzVGsF02VhnN5+84H1Qu222MAgEADhCKZTJhh+WywV7zaPRC51ot5cuY63NmJUG1t4hQ5kRwpeR6H1CVrhRZqnSZU2uqHgwOf5NBXasez9d+ZaKY++c+5ok+MKFFy4JlOMOXRxxTK6933G8tx4JG6eqCrJdlw06Zl3XcN7tJ5N98rsVdF0QwecjhzdZfdh+589r3LbXE5UY0Ek5DhG5e+5bjr0iS1lCTqdO2IVseMlpYYMrWlFmU8+ScNN7HOq2K1Ej+EPE5rH5MtP1qXgferK5Yqxyxm0qK4bptB1qU/0/7WdC57QNa7SOBZMdhlWAKUoObexxm3VW+2H6AvJbtmatX0rVUIGeABob4AZ96siApyRGTg7iVN2yZIzr1ezqj2LGnsiwEzVqmeat1Qb/FaKjVGlI0WWXNlcGyVLe6qfzuXpobJUBn1/wBbveuw05gL0hSoomeafFv9zjf/AJ2iPok9rifHNb7LdVOnUa5rGg55xnod66bQsdXDv9RUmWtm+UUIpKBEQmEAWupXA18li9xK19EELUaqttd9FoHbmubbqJqiKmBw4Oaw+sLpV7OToV5zYDyUP9C6SRWamxlkd/Ip/lBZ/YQtB2Bsf2J/5a3/ALq3ssZG8L0Mo8VGmPoX7Wa/MylN2Iso0oN7y8+ty9Vl2bo0zLKNMEaHCCfEhWzoViaKnSvQh5Jvls8dntVRojUdnuW9ledRC2dEnRKShmCoDpUBkLMNVXZJBatJYvU1qllPNGrGqjYRksVmUhSZmAKkLJIQWYdylZQiCxGS1RktuFYBAjSKeY7VuUhqlQS3ZEqBqP3uWSgHNCDYilFYqRKwKycsULGMJCyRBZjCQslKAwhIWSIDGFELNEFmGFRC2QkITZqhIWzCmFBZDCtsLXCzCEMQphEQghSiICFKIgIKxAWSQgEJCKUBiQgCyKIAiIgBUQpRAYlqNClEAREQBERAQkKUQCFClEAhIREAhSFClAEREAREQBERAEREAREQBERAEREAREQBERAEREAREQCEREAREQEKYREAREQBERAEREAREQBERAEREAREQBERAEREAREQBERAEREAREQBERAEREAREQBERAEREAREQBERAEREAREQBER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2" name="AutoShape 10" descr="data:image/jpeg;base64,/9j/4AAQSkZJRgABAQAAAQABAAD/2wCEAAkGBxQTEhQUEhMSFRQVFBYVFRgVFhUVFxQVFRcWGBQUFBUYHCggGBolGxQUITQhJiksLi4uFx8zODMsNygtLisBCgoKDg0OGxAQGywkICQuLCwsLCwsLCwsLSwsLCwsLCwsLCwsLCwsLCwsLCwsLCwsLCwsLCwsLCwsLCwsLCwsLP/AABEIAOEA4QMBIgACEQEDEQH/xAAcAAEAAgMBAQEAAAAAAAAAAAAAAQYCAwUEBwj/xABEEAABAwEFBAYEDAYBBQEAAAABAAIRAwQFEiExBkFRYRMicYGRoTKxwdEHFBUjQlJTYnKCkvAzQ3OywuGTJDSj0vEW/8QAGgEBAAMBAQEAAAAAAAAAAAAAAAECAwQFBv/EAC4RAAICAQMBBgQHAQAAAAAAAAABAhEDEiExBBMiMkFRgTNhsfAFQnGRocHxFP/aAAwDAQACEQMRAD8A+4oiIAiIgCIiAIiIAiIgCIiAIiIAiIgCIiAIiIAiIgCIiAIiIAiIgCIiAIiIAiIgCIiAIiIAiIgCIiAIiIAiIgCIiAIiIAiIgCIiAIiIAiIgCIiAIolJQEoolJQEoolJQEoolJQEoolJQEoolJQEoolJQEoolJQEoolJQEoolJQEoolJQEoolJQEoolJQEoolJQEoolEBiiIgCIiAIiIAiIgCIiAIoJjNUC8drH1x81NNh0j0z2u3dg81Dkkb4ennmdRLtVvGk0lpqNBGomSJ0mNFgL2o/as8VWNmaIIeDwb49bNdr4izgEW5XNj7Obie8XpR+1p/qCkXlR+1pfrb71zfk9nAJ8ms+qFO5lZ1BeFL7Wl+tvvUi2U/tKf6m+9co3YzgFHyUzgEB2BaGfXZ+oLMVW/WHiFwjdDOAT5Fp8Am4O8HDiFKr/yIzgFHyIxBZYoRV35FbxKG5+DneJQWWKEVI2krssVA1q1WoGghrQHHE95mGNBOZgE9gJXx28fhEtznk069Sk2cmtMwOZcDP70UpMhtH6ZUL4Tsf8ACNUqVG0rXVezEcLaoe5oBOgqiYAJ+kIA3iJI+sWSlVZUZiqPcC6CHOJGh3FQ9iUd5ERAEREAREQBFqfaWjVw7s/UtD7xaNAT5KHJIlRbPYi5xvTkP1H3LE3oeDfEquuJbs5eh00XgZeBO4eJWw20werJ3CdeWinWiNDPRW9F34T6l8fsVIio76uT29rtR4gnvCv9j2rbVc+k+zWqi8SDjYCySMoqNcQVUPi7mZPaWnmPUd6zlJS4PW6GEseqMtrr+yw7K/zOxnrerCq7svrU7Get6sQWsODg634z9voFR9sq722tga9wHRsMBxA9N85Aq8SqHt5/3NP+k3+96w6rwGWHxF+dqqNt7aHtrMwve0dEPRc4fSfwKvLtVRPhEb87TPGkR4OPvCnqvhkYfGX1Vzbuq5tnYWuc09M0S0lpjA/KQrBSfIBG8A+IlVz4QCPizf6zf7Kitm+GyMfjR6rps3T2Cm1z3hzmmHhzsQcHOgzMns3hcO5L3qWWu6hai4tLvScS7CTo8OOrD5a8VZNkx/0dH8J/vdCr23toY99OixuKsDmRqA7SnzJkGN2XFY5O7CM091XuaR3k4vg13jeFW2WsUbO97abZGJriBA9OqYOY0A7uKvFCkGNa0SQ0AAuJcTG8k5kqjbFW5tCq+jVbge9waHHIhzcujdwE6cz2K+q/T7pyfL/grl2deR8W+Ga21K9uo2RgJFOmCAJ61SrmSRya1nZLuK5DfgyrlgPSUwYkgg5csplfQLxuab4q1zMfFm4eEgNY7vgea6dlt9KpjYx4c5mThBy8QtZzd0i2PHFq5I+K3lsTWpAnGx/LMTyzX1r4KL/darJSZUJNWz1RRcTq5mEmk475iWydejJXBv23UXVeia8F88WgTwzMnulYfBVS6K8rVS+tDwM9KVWo0H/yqYSbXeJzYoxpxPtCIisYBEJjVVy9L3xSG+h4F/M/d5b1WUlE0x43N0jqWq82t0zPHd47+5ce1XyTv93guRUrucsH2J72kNcWEiA4AEtPGDkVzubZ3w6aEfEew3iSYEf6Wym5xXA2f2A6K0/GatorVqgmMQwjrAg4szIzOWQV3p2cBQkyMuTHHaO54aVmJXrp2WEq2xrea8VW8nHTJTaRl35nTAA4LE128VxunPFYmqo1ErB6nXdXad6xc5hEGCOBgjwXGc5YdKVGo0WD5nZstnZTJLBGKJ4ZTpw1XqrVchG8qvttJCxq4n4cFZ9IgyYDSHcnBwMhXjlaKT6bU7b9yy0WQOao23/8en/SHk96u1mrYgOMZ+8LzW66KNZwdVZiIGEdZwgSToCOJV8se0hSOSL0T3PPR2psrzHS4T99rmj9REea1bUXV8aotdSLXPYSWQRDwfSaHabge7ms6uyllP8ALI7Hv9phaKOywpmbPaK1In8LmntbAnvVWsjWmSTXyC0p3FnmuXaVtKm2jamvpPpjCCWu6zRkJESDGXAxK8d716l4VGMoMcKTSSajgQJORcewaDUyVZqVK1NEGrQfzdSc09+F8eS12iw2mpk61Npt4UaRDj+dzyR3KrhNx0u69vrZKkk7PLe97tstNlnodethDGNHWLcoDnAau34d/Yo2Y2eNImtXOKu6TmZwYtc97zJk9w3k++67mo2eSwEvOr3HE8zrnunkuJtNttSs0taDVqcG5NH4nnLwlXUd9U/LhehfFiyZnoxK2/v2PXtbcLa7ekpwKzR/yAfRP3uB7uzRsrtLiihaCRUHVa52roywOn6Y8+3Ws2Lbx73Ztpt7nO8yfYvfX6Ou8VKtMOkZmm40yY0J1BPgqyVS1w9/mdk/w3PCOnIi43lRxHEM+rhI75n1rgWa5KFDG6iwNcWkZEmBG7wHgu9YHsfSAY5zoGGXmXjk86zzPmuVebKrQcAboZBkHfoR7leX1OTEnel8oqTLoo9G1xbLgTGvpTrHGVyvg1t4q37VLZDeiqtE78NanJ8Se5b7ZbX0abpAxNlzWydQOqCeZVY+CSs+le9nFQEGqKjCSNSWl8jj1mDxVsW92W6qo0kfpVFKLQ4zh7SWkgNpj6WbvwjQd5nwXHfZiV7NoXfPjkxvrcVto1WxmuabuTPQxtwgqPLZ7BxXSpWcNWp1sA0XgtNrLt6rsiKnN7nvtFuDchmVza1pc7UleYklarLWL2zhLc4g9gM+ahs2hiUVZvLlitVqrYADBdJAgc5zz7Fuc2JUF6IUErUa/wA4GYT6OLFu1OUcclrrWjC5oc0hjsg+cg/c143TuOiiyyiz0YliSsKtaHtYGOc90mBkGtGr3k6N9e5ZPCgmgVjiIVR2n2ydZavRNo4jAdic6GkHgAJOhG7RenZ3ahtqaerhe2MTZkZ6EHeFBr2cqsul32mCFYFS6deM1ZrDa8dNjuI9WXsW+CW9HndZjqpHulZSvN0pOjVLQ465di6Ths3lylzoBJyHFa8m66+vsWqrXI0gc+fJCKbOVenT1gW02PZT4khjn9skFo5L59trdlRmEmk8NiMQbLRnoXDIHvX1HE/9grYypOR7D/uVRxs9TpfxCXTNVBUvvk+G2G4q7yCG4RxdkPeVeLFZ+jY1kk4Rqd53ldLa6yOo0nVqI7RuaSfSHJVC4bwqV69Om4yC7E78LQXEHkYjvWVadj3f+iXV4u1VaUXW6S6m8O3HIjiOfBdS1WnGdIyjXwWprR5FYMChN1ufP5ZLJLVW5WL8ujETGrl7blutlO02XIFwfOkx1XZ8l07ZSJORAMSBvOfPQc1hdNamatmc2evUPpekS1rsQPMREKsV3i85XBl6REXVR5ZVNoz8/wDkb7V5WVF69pW/P/kb63Lngrml4mepj3gjc5y1SuLtDtRRsmEPxOe4SGNGcaYiToJBHcV4tk9qHWt9RrmMZhAIAcSTJjy9qpZusUtOqtiztGY7VjZB1B2/4tWTTmFgaVRoAY+ichIeHjOIyIB5IynyJrskDk4ecj1kLbVGZ8VrZVePTokjeabhUb+nKp4NK0dI0ZCvhG4VaRxt5DEWHxaVBNff+GWCah5ME+LveFrtTxGAjEaktaz6517gNZ3QtlPqtIpte4uMuqVZYCeJJaCRwDGkdmqUaAZJJxVHCHPIjL6rGz1GcpPMkqKLWYEikcJP8TC0VJkFwH8NxPo8txhZVCpfTaQWuAc1whzToRz9681Gk9pLSWvpgdRxcelb9x4ww8femeSiiyp7+ZrtdlZUEVGNcODgHDzXls93UqZJp06bJ1wta2Y0mAui4rU9kqKLpujQ4Kz7PPIszN0Y+f03HRVioYW667+ayq2iXgFwb1TuJzGGcs9I5zuWmJ1Izz4ZZYVHy3LgbQ7KQ3PTnxjy8UNRx3gdg9601KQwyTwiIEZyImeWXZyC1gt3O3R6Q3mQct85LqtnmqMWrR6KJGZz3iTvjeO+fBSwZknsHYF5RgiMQII0xCImchw07gFlSInJ2XCQc3E+8x+I67oslw3s9hqBYFxOoj96fv2haDUEek3UEZ8MzlPLVKhaSJcJE7wNcJPlHceamxoPS+kKjHMdHWaW+IyPivn2zN1dHaqz46vRgN/O6SO7B5q8/Eg/CcbtdxEGeMDPPMcNy5LXzLjq4k8MtB5BUyXVnR0uV48c4RfJsZWGLDOcT3SB7VthV+tebWWiiDrUqCmOQORPiWjvViw6rHysTxuNN8Pg8ltolxbGrSHNO+Q6XM7HNJHd2Lx3dY3C10g5sNZaekpOEZio2p0jD2GT2PHBdPoHE9IJiMxuPAtG4jwzWVD+PZ/6n+LkTepGcpd1otyIi7DhK3tRT+ca7i2PAn3rjgq33rYelZH0hm33KpVGFpgjMZLmyKmeh0804V6HHvTZyzWh/SVqZc6AJD3tyGggFeq77qo0BFCm1k6kDMxxccyvUSpaVQ6nKVVZkApCALNoQowDCzNZ31iOwrGFMIQanytcLe5krIUd5UUTZoFIqTT4lZV7axuma5Vqt2LeodIvGMpHrrWpjdMyudWtsryvdK1qjkdEcaR6GVJKpe0VUi0vIMYS0DkWtb7Qru75mk6qRMDqjiefIb1SLBYH2muGgEue7M/iPWcfMq8Ino9DUXLI+Ej7dTM0gSNcJ8wtIYNIHgvVWyYBzA9vsXnXY0fK4uPcgUh9UeHH9lTgHAbjpw08FIdGuh/YQ5KKLuVPcgMHAb/PVDTBMwCexZ4VsbS3kgAZknIAb/8A6porLIl5kV6mCm4tgQIbwxnJvmZXAtLgxkcAAO7IL3Wm3tfm3+G30fvHQvjyHfxXHt1XEQO89g/3CzyO9ka4YSWz5OFaLA91tszsyxrmTyc1+Iz25eC+hmkCMs/unXu4qqsMEEHMGVYrvtwdo4Twd7CrQrhnZ12pxjXEVR7qDg5sLn0xhtFBp+0/xcs6towOkZctfArzfH2vtFnG/pP8XK8opnnaHTfkXFFKKTkIXNvW6hVzbAfx3O5O966SKGr5Lxk4u0fP7YHU3YajS08944g6ELGnVCvlrsrKjcNRoc3gfWDqDzCq147GnM2erH3Kkx3PGY7wVhLG1wehi6mEtp7fQrd77UWezuwVHOxRMNaTkdDJyXgG31k41f0f7W2/Lgq6WmyPeBo9gNSBxDqebR2wqwbmsRJGJ7TvGPMdxErBtp7npY4YJR83+jTLRZ9uLI4xjc3m5jgPFd6wXpRqNxMfiHEAgdxIzVGsF02VhnN5+84H1Qu222MAgEADhCKZTJhh+WywV7zaPRC51ot5cuY63NmJUG1t4hQ5kRwpeR6H1CVrhRZqnSZU2uqHgwOf5NBXasez9d+ZaKY++c+5ok+MKFFy4JlOMOXRxxTK6933G8tx4JG6eqCrJdlw06Zl3XcN7tJ5N98rsVdF0QwecjhzdZfdh+589r3LbXE5UY0Ek5DhG5e+5bjr0iS1lCTqdO2IVseMlpYYMrWlFmU8+ScNN7HOq2K1Ej+EPE5rH5MtP1qXgferK5Yqxyxm0qK4bptB1qU/0/7WdC57QNa7SOBZMdhlWAKUoObexxm3VW+2H6AvJbtmatX0rVUIGeABob4AZ96siApyRGTg7iVN2yZIzr1ezqj2LGnsiwEzVqmeat1Qb/FaKjVGlI0WWXNlcGyVLe6qfzuXpobJUBn1/wBbveuw05gL0hSoomeafFv9zjf/AJ2iPok9rifHNb7LdVOnUa5rGg55xnod66bQsdXDv9RUmWtm+UUIpKBEQmEAWupXA18li9xK19EELUaqttd9FoHbmubbqJqiKmBw4Oaw+sLpV7OToV5zYDyUP9C6SRWamxlkd/Ip/lBZ/YQtB2Bsf2J/5a3/ALq3ssZG8L0Mo8VGmPoX7Wa/MylN2Iso0oN7y8+ty9Vl2bo0zLKNMEaHCCfEhWzoViaKnSvQh5Jvls8dntVRojUdnuW9ledRC2dEnRKShmCoDpUBkLMNVXZJBatJYvU1qllPNGrGqjYRksVmUhSZmAKkLJIQWYdylZQiCxGS1RktuFYBAjSKeY7VuUhqlQS3ZEqBqP3uWSgHNCDYilFYqRKwKycsULGMJCyRBZjCQslKAwhIWSIDGFELNEFmGFRC2QkITZqhIWzCmFBZDCtsLXCzCEMQphEQghSiICFKIgIKxAWSQgEJCKUBiQgCyKIAiIgBUQpRAYlqNClEAREQBERAQkKUQCFClEAhIREAhSFClAEREAREQBERAEREAREQBERAEREAREQBERAEREAREQCEREAREQEKYREAREQBERAEREAREQBERAEREAREQBERAEREAREQBERAEREAREQBERAEREAREQBERAEREAREQBERAEREAREQBER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4" name="AutoShape 12" descr="data:image/jpeg;base64,/9j/4AAQSkZJRgABAQAAAQABAAD/2wCEAAkGBxQTEhQUEhMSFRQVFBYVFRgVFhUVFxQVFRcWGBQUFBUYHCggGBolGxQUITQhJiksLi4uFx8zODMsNygtLisBCgoKDg0OGxAQGywkICQuLCwsLCwsLCwsLSwsLCwsLCwsLCwsLCwsLCwsLCwsLCwsLCwsLCwsLCwsLCwsLCwsLP/AABEIAOEA4QMBIgACEQEDEQH/xAAcAAEAAgMBAQEAAAAAAAAAAAAAAQYCAwUEBwj/xABEEAABAwEFBAYEDAYBBQEAAAABAAIRAwQFEiExBkFRYRMicYGRoTKxwdEHFBUjQlJTYnKCkvAzQ3OywuGTJDSj0vEW/8QAGgEBAAMBAQEAAAAAAAAAAAAAAAECAwQFBv/EAC4RAAICAQMBBgQHAQAAAAAAAAABAhEDEiExBBMiMkFRgTNhsfAFQnGRocHxFP/aAAwDAQACEQMRAD8A+4oiIAiIgCIiAIiIAiIgCIiAIiIAiIgCIiAIiIAiIgCIiAIiIAiIgCIiAIiIAiIgCIiAIiIAiIgCIiAIiIAiIgCIiAIiIAiIgCIiAIiIAiIgCIiAIolJQEoolJQEoolJQEoolJQEoolJQEoolJQEoolJQEoolJQEoolJQEoolJQEoolJQEoolJQEoolJQEoolJQEoolEBiiIgCIiAIiIAiIgCIiAIoJjNUC8drH1x81NNh0j0z2u3dg81Dkkb4ennmdRLtVvGk0lpqNBGomSJ0mNFgL2o/as8VWNmaIIeDwb49bNdr4izgEW5XNj7Obie8XpR+1p/qCkXlR+1pfrb71zfk9nAJ8ms+qFO5lZ1BeFL7Wl+tvvUi2U/tKf6m+9co3YzgFHyUzgEB2BaGfXZ+oLMVW/WHiFwjdDOAT5Fp8Am4O8HDiFKr/yIzgFHyIxBZYoRV35FbxKG5+DneJQWWKEVI2krssVA1q1WoGghrQHHE95mGNBOZgE9gJXx28fhEtznk069Sk2cmtMwOZcDP70UpMhtH6ZUL4Tsf8ACNUqVG0rXVezEcLaoe5oBOgqiYAJ+kIA3iJI+sWSlVZUZiqPcC6CHOJGh3FQ9iUd5ERAEREAREQBFqfaWjVw7s/UtD7xaNAT5KHJIlRbPYi5xvTkP1H3LE3oeDfEquuJbs5eh00XgZeBO4eJWw20werJ3CdeWinWiNDPRW9F34T6l8fsVIio76uT29rtR4gnvCv9j2rbVc+k+zWqi8SDjYCySMoqNcQVUPi7mZPaWnmPUd6zlJS4PW6GEseqMtrr+yw7K/zOxnrerCq7svrU7Get6sQWsODg634z9voFR9sq722tga9wHRsMBxA9N85Aq8SqHt5/3NP+k3+96w6rwGWHxF+dqqNt7aHtrMwve0dEPRc4fSfwKvLtVRPhEb87TPGkR4OPvCnqvhkYfGX1Vzbuq5tnYWuc09M0S0lpjA/KQrBSfIBG8A+IlVz4QCPizf6zf7Kitm+GyMfjR6rps3T2Cm1z3hzmmHhzsQcHOgzMns3hcO5L3qWWu6hai4tLvScS7CTo8OOrD5a8VZNkx/0dH8J/vdCr23toY99OixuKsDmRqA7SnzJkGN2XFY5O7CM091XuaR3k4vg13jeFW2WsUbO97abZGJriBA9OqYOY0A7uKvFCkGNa0SQ0AAuJcTG8k5kqjbFW5tCq+jVbge9waHHIhzcujdwE6cz2K+q/T7pyfL/grl2deR8W+Ga21K9uo2RgJFOmCAJ61SrmSRya1nZLuK5DfgyrlgPSUwYkgg5csplfQLxuab4q1zMfFm4eEgNY7vgea6dlt9KpjYx4c5mThBy8QtZzd0i2PHFq5I+K3lsTWpAnGx/LMTyzX1r4KL/darJSZUJNWz1RRcTq5mEmk475iWydejJXBv23UXVeia8F88WgTwzMnulYfBVS6K8rVS+tDwM9KVWo0H/yqYSbXeJzYoxpxPtCIisYBEJjVVy9L3xSG+h4F/M/d5b1WUlE0x43N0jqWq82t0zPHd47+5ce1XyTv93guRUrucsH2J72kNcWEiA4AEtPGDkVzubZ3w6aEfEew3iSYEf6Wym5xXA2f2A6K0/GatorVqgmMQwjrAg4szIzOWQV3p2cBQkyMuTHHaO54aVmJXrp2WEq2xrea8VW8nHTJTaRl35nTAA4LE128VxunPFYmqo1ErB6nXdXad6xc5hEGCOBgjwXGc5YdKVGo0WD5nZstnZTJLBGKJ4ZTpw1XqrVchG8qvttJCxq4n4cFZ9IgyYDSHcnBwMhXjlaKT6bU7b9yy0WQOao23/8en/SHk96u1mrYgOMZ+8LzW66KNZwdVZiIGEdZwgSToCOJV8se0hSOSL0T3PPR2psrzHS4T99rmj9REea1bUXV8aotdSLXPYSWQRDwfSaHabge7ms6uyllP8ALI7Hv9phaKOywpmbPaK1In8LmntbAnvVWsjWmSTXyC0p3FnmuXaVtKm2jamvpPpjCCWu6zRkJESDGXAxK8d716l4VGMoMcKTSSajgQJORcewaDUyVZqVK1NEGrQfzdSc09+F8eS12iw2mpk61Npt4UaRDj+dzyR3KrhNx0u69vrZKkk7PLe97tstNlnodethDGNHWLcoDnAau34d/Yo2Y2eNImtXOKu6TmZwYtc97zJk9w3k++67mo2eSwEvOr3HE8zrnunkuJtNttSs0taDVqcG5NH4nnLwlXUd9U/LhehfFiyZnoxK2/v2PXtbcLa7ekpwKzR/yAfRP3uB7uzRsrtLiihaCRUHVa52roywOn6Y8+3Ws2Lbx73Ztpt7nO8yfYvfX6Ou8VKtMOkZmm40yY0J1BPgqyVS1w9/mdk/w3PCOnIi43lRxHEM+rhI75n1rgWa5KFDG6iwNcWkZEmBG7wHgu9YHsfSAY5zoGGXmXjk86zzPmuVebKrQcAboZBkHfoR7leX1OTEnel8oqTLoo9G1xbLgTGvpTrHGVyvg1t4q37VLZDeiqtE78NanJ8Se5b7ZbX0abpAxNlzWydQOqCeZVY+CSs+le9nFQEGqKjCSNSWl8jj1mDxVsW92W6qo0kfpVFKLQ4zh7SWkgNpj6WbvwjQd5nwXHfZiV7NoXfPjkxvrcVto1WxmuabuTPQxtwgqPLZ7BxXSpWcNWp1sA0XgtNrLt6rsiKnN7nvtFuDchmVza1pc7UleYklarLWL2zhLc4g9gM+ahs2hiUVZvLlitVqrYADBdJAgc5zz7Fuc2JUF6IUErUa/wA4GYT6OLFu1OUcclrrWjC5oc0hjsg+cg/c143TuOiiyyiz0YliSsKtaHtYGOc90mBkGtGr3k6N9e5ZPCgmgVjiIVR2n2ydZavRNo4jAdic6GkHgAJOhG7RenZ3ahtqaerhe2MTZkZ6EHeFBr2cqsul32mCFYFS6deM1ZrDa8dNjuI9WXsW+CW9HndZjqpHulZSvN0pOjVLQ465di6Ths3lylzoBJyHFa8m66+vsWqrXI0gc+fJCKbOVenT1gW02PZT4khjn9skFo5L59trdlRmEmk8NiMQbLRnoXDIHvX1HE/9grYypOR7D/uVRxs9TpfxCXTNVBUvvk+G2G4q7yCG4RxdkPeVeLFZ+jY1kk4Rqd53ldLa6yOo0nVqI7RuaSfSHJVC4bwqV69Om4yC7E78LQXEHkYjvWVadj3f+iXV4u1VaUXW6S6m8O3HIjiOfBdS1WnGdIyjXwWprR5FYMChN1ufP5ZLJLVW5WL8ujETGrl7blutlO02XIFwfOkx1XZ8l07ZSJORAMSBvOfPQc1hdNamatmc2evUPpekS1rsQPMREKsV3i85XBl6REXVR5ZVNoz8/wDkb7V5WVF69pW/P/kb63Lngrml4mepj3gjc5y1SuLtDtRRsmEPxOe4SGNGcaYiToJBHcV4tk9qHWt9RrmMZhAIAcSTJjy9qpZusUtOqtiztGY7VjZB1B2/4tWTTmFgaVRoAY+ichIeHjOIyIB5IynyJrskDk4ecj1kLbVGZ8VrZVePTokjeabhUb+nKp4NK0dI0ZCvhG4VaRxt5DEWHxaVBNff+GWCah5ME+LveFrtTxGAjEaktaz6517gNZ3QtlPqtIpte4uMuqVZYCeJJaCRwDGkdmqUaAZJJxVHCHPIjL6rGz1GcpPMkqKLWYEikcJP8TC0VJkFwH8NxPo8txhZVCpfTaQWuAc1whzToRz9681Gk9pLSWvpgdRxcelb9x4ww8femeSiiyp7+ZrtdlZUEVGNcODgHDzXls93UqZJp06bJ1wta2Y0mAui4rU9kqKLpujQ4Kz7PPIszN0Y+f03HRVioYW667+ayq2iXgFwb1TuJzGGcs9I5zuWmJ1Izz4ZZYVHy3LgbQ7KQ3PTnxjy8UNRx3gdg9601KQwyTwiIEZyImeWXZyC1gt3O3R6Q3mQct85LqtnmqMWrR6KJGZz3iTvjeO+fBSwZknsHYF5RgiMQII0xCImchw07gFlSInJ2XCQc3E+8x+I67oslw3s9hqBYFxOoj96fv2haDUEek3UEZ8MzlPLVKhaSJcJE7wNcJPlHceamxoPS+kKjHMdHWaW+IyPivn2zN1dHaqz46vRgN/O6SO7B5q8/Eg/CcbtdxEGeMDPPMcNy5LXzLjq4k8MtB5BUyXVnR0uV48c4RfJsZWGLDOcT3SB7VthV+tebWWiiDrUqCmOQORPiWjvViw6rHysTxuNN8Pg8ltolxbGrSHNO+Q6XM7HNJHd2Lx3dY3C10g5sNZaekpOEZio2p0jD2GT2PHBdPoHE9IJiMxuPAtG4jwzWVD+PZ/6n+LkTepGcpd1otyIi7DhK3tRT+ca7i2PAn3rjgq33rYelZH0hm33KpVGFpgjMZLmyKmeh0804V6HHvTZyzWh/SVqZc6AJD3tyGggFeq77qo0BFCm1k6kDMxxccyvUSpaVQ6nKVVZkApCALNoQowDCzNZ31iOwrGFMIQanytcLe5krIUd5UUTZoFIqTT4lZV7axuma5Vqt2LeodIvGMpHrrWpjdMyudWtsryvdK1qjkdEcaR6GVJKpe0VUi0vIMYS0DkWtb7Qru75mk6qRMDqjiefIb1SLBYH2muGgEue7M/iPWcfMq8Ino9DUXLI+Ej7dTM0gSNcJ8wtIYNIHgvVWyYBzA9vsXnXY0fK4uPcgUh9UeHH9lTgHAbjpw08FIdGuh/YQ5KKLuVPcgMHAb/PVDTBMwCexZ4VsbS3kgAZknIAb/8A6porLIl5kV6mCm4tgQIbwxnJvmZXAtLgxkcAAO7IL3Wm3tfm3+G30fvHQvjyHfxXHt1XEQO89g/3CzyO9ka4YSWz5OFaLA91tszsyxrmTyc1+Iz25eC+hmkCMs/unXu4qqsMEEHMGVYrvtwdo4Twd7CrQrhnZ12pxjXEVR7qDg5sLn0xhtFBp+0/xcs6towOkZctfArzfH2vtFnG/pP8XK8opnnaHTfkXFFKKTkIXNvW6hVzbAfx3O5O966SKGr5Lxk4u0fP7YHU3YajS08944g6ELGnVCvlrsrKjcNRoc3gfWDqDzCq147GnM2erH3Kkx3PGY7wVhLG1wehi6mEtp7fQrd77UWezuwVHOxRMNaTkdDJyXgG31k41f0f7W2/Lgq6WmyPeBo9gNSBxDqebR2wqwbmsRJGJ7TvGPMdxErBtp7npY4YJR83+jTLRZ9uLI4xjc3m5jgPFd6wXpRqNxMfiHEAgdxIzVGsF02VhnN5+84H1Qu222MAgEADhCKZTJhh+WywV7zaPRC51ot5cuY63NmJUG1t4hQ5kRwpeR6H1CVrhRZqnSZU2uqHgwOf5NBXasez9d+ZaKY++c+5ok+MKFFy4JlOMOXRxxTK6933G8tx4JG6eqCrJdlw06Zl3XcN7tJ5N98rsVdF0QwecjhzdZfdh+589r3LbXE5UY0Ek5DhG5e+5bjr0iS1lCTqdO2IVseMlpYYMrWlFmU8+ScNN7HOq2K1Ej+EPE5rH5MtP1qXgferK5Yqxyxm0qK4bptB1qU/0/7WdC57QNa7SOBZMdhlWAKUoObexxm3VW+2H6AvJbtmatX0rVUIGeABob4AZ96siApyRGTg7iVN2yZIzr1ezqj2LGnsiwEzVqmeat1Qb/FaKjVGlI0WWXNlcGyVLe6qfzuXpobJUBn1/wBbveuw05gL0hSoomeafFv9zjf/AJ2iPok9rifHNb7LdVOnUa5rGg55xnod66bQsdXDv9RUmWtm+UUIpKBEQmEAWupXA18li9xK19EELUaqttd9FoHbmubbqJqiKmBw4Oaw+sLpV7OToV5zYDyUP9C6SRWamxlkd/Ip/lBZ/YQtB2Bsf2J/5a3/ALq3ssZG8L0Mo8VGmPoX7Wa/MylN2Iso0oN7y8+ty9Vl2bo0zLKNMEaHCCfEhWzoViaKnSvQh5Jvls8dntVRojUdnuW9ledRC2dEnRKShmCoDpUBkLMNVXZJBatJYvU1qllPNGrGqjYRksVmUhSZmAKkLJIQWYdylZQiCxGS1RktuFYBAjSKeY7VuUhqlQS3ZEqBqP3uWSgHNCDYilFYqRKwKycsULGMJCyRBZjCQslKAwhIWSIDGFELNEFmGFRC2QkITZqhIWzCmFBZDCtsLXCzCEMQphEQghSiICFKIgIKxAWSQgEJCKUBiQgCyKIAiIgBUQpRAYlqNClEAREQBERAQkKUQCFClEAhIREAhSFClAEREAREQBERAEREAREQBERAEREAREQBERAEREAREQCEREAREQEKYREAREQBERAEREAREQBERAEREAREQBERAEREAREQBERAEREAREQBERAEREAREQBERAEREAREQBERAEREAREQBER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8" name="AutoShape 16" descr="data:image/jpeg;base64,/9j/4AAQSkZJRgABAQAAAQABAAD/2wCEAAkGBxQSEhQQERQVFRIVFRcWFRcVFRcZGxwYFBYWHRwTGRYYHCggHxomGxgXITEjJSkrLi4uGR80ODMtNygtLisBCgoKDg0OGhAQGiwmHyYsLCwsNCwsLCwsLCwsLCwsLCwsLCwsLCwsLywsLCwtLCwvNCwsLCwsLCwvLSwvNywsLP/AABEIALMBGQMBIgACEQEDEQH/xAAcAAEAAQUBAQAAAAAAAAAAAAAABgMEBQcIAgH/xABMEAABAwICBgMJCwsEAgMAAAABAAIDBBEFIQYHEjFBURNhkRciMlRxcoGh0RQjMzVSc5OxsrPTCBVCYnSCkqPB4fAlU8LSJEMWovH/xAAZAQEAAwEBAAAAAAAAAAAAAAAAAQIDBAX/xAAuEQACAgEDAgUCBQUAAAAAAAAAAQIRAxIhMQRBEzJRYaEU8CKx0eHxI0JxgcH/2gAMAwEAAhEDEQA/AN4oiIAiIgCIiAIiIAiIgCIiAIiIAiIgCIiAIiIAiIgCIqL6hoDnXHeAl3VYcVDdCrMZo7XbfSQnfE8geZc7PZa3YsyoLopOfdfntff1O/op0semnrgb9TDRMIiLcwCIiAIiIAiIgCIiAIiIAiIgCIiAIiIAiIgCIiAIiIAiIgCIiAIiIAiIgCjOljmgt2TZ9iHW+TwBWWxPE2xCwzedw5dZ6lEq95ddzjcnMlcPWZo1oXP5HZ0uJ6tT4Kuh1PtVDn8GMPa7Ieq6nCweiMAbBtWze5xJ52Nh9SvaTEg+aWnOT4yD5WOAIcPSbH+626dKGNX3KdQ3PI67F+iIug5giIgCIiAIiIAiIgCIiAIiIAiIgCIiAIiIAiIgCIiAIiIAiIgCL4SsNiekLI7hnfu6vB7ePoVJ5IwVyZeEJTdRRmHvABJIAG8nIdqj2J6SDNkGf653fujj5VGa/FJJz747Lg0ZNHo/qVf4Vg0ktjbZZ8p39BxXBPqp5HpxL9f2O6HSwxrVkf3/ANPMW093FznHyklX2IYcWtYzfNIchyH+ceorPU1HHTsLuQzcd56h7EoqYl5nkFnnJo+S3l5Uj0tbPl/CKy6nuuF8l1R04jY2MbmgDs4rXuM4r0OLCRpyDo439bXNaHdl+1qnmLYg2CJ0ruAyHN3BoWnnNdPUNBzfLKL+V7hc+tbdTPTpjEdHj1apS4qjdqIi7DgCIiAIiIAiIgCIiAIiIAiIgCIiAIiIAiIgCIiAIiIAi+Eq1lrRubn18FWU4x5LRi5cF0SreoqtkZZqm1rnZn1qt7lB35rPXKXlRbTGPJgK+d8htmeTR7AraLR6WTwrMHXmewf1spZHGG7gB5F7Wf0qk7m7NfqXFVBUYjDtHYYs7bbub8+wbllJHgb/AO/kAXteHWF3Gw6zyW8YRgqiqMZTlN3J2UWwlxDn8M2t4DrPN3qHrX2trGRN23mw4cz1ALHVuPNHexd8ef6P91HcSmc87Tjc/wCZALly9VGG0N2dGPp5Tdy2RjdJMVdUOu7Jo8FvLr8qv9A8CJf7rkHetuIgeJORf5ALgeU8ldYRouZCJJxZm8M4u8vIevyKZMYAAAAABYAbgBwAVcGGUpeJM1z54xj4eM9IiLvPPCIiAIiIAiIgCIiAIiIAiIgCIiAIiIAiIgCIiAK0r8QZEO+PfHwWjef7dap4rX9EGtY3bmebRs5kb3Hk0byfaqVBhojvNK7bmPhPO4fqsHAcFnKT4j/BpGKq5fyfYo5Jc5O8bwbx/wA8qvYaZrdwz5lVWm/919URxRW/L9yJZG9uEEReJJQ3Mlat0UPa8Syho2nENA3kmw7Via7GCMmD0n2LBTUdRUG9nO63ZD0Xy7FzT6lLaCtnTj6dveTpGUr9K423bENs8zk32lYGpxGSY++OuODRkOxZSi0Q4yyehg/5H2LP0WFxReAwX5nM9pXO8WfN53SN/EwYvIrZHMPwiR+dtlvN2XYN6kFBhkbMx3zxlc8D1Dgr2WQNBc42A3rG4JMXmV/AuBHZ7LLWGHHikly2YzyzyRb4RlURF2HKEREAREQBERAEREAREQBERAEREAREQBERAEREARF8duQGJw8j3ytkIG2Dsk7mwtPe287wz5wHAKvh7jNadwIYc4mn5PCR36x4cgo7WVAnNFQsyY+OOSQfqNbcM/8AqfUpiAsYPU/Zfmb5FpXu/hH1eJJQ3eVbuqS4lsedsi7gOrrK9RUgGbu+PX7FLm3tH9jPSl5j4JnO8EZL66l2vCPYrmyKfDvzOxq9ChFRsbmGi/M5n1quqU1SxnhOA8p/osRW6Sxs8AOef4R2nP1JKcMa3dExhOb2VmcVlX4nHF4Tu++SMz2cPSofWaSTSXAIY3kzf/Fv7LLzh2GyzG7Wmx3udkO3j6FyT6y3WNWzqj0elXkdGQqsQfUODbZX71o59fMqTYdS9GwN47z5SqGF4U2EX8J/F39AOCyC1wYZReufLMc2WL/DDgIiLqOcIiIAiIgCIiAIiIAiIgCLz0g5jtCdIOY7UB6ReQ8cx2r0gCIiAIiIAiIgCIiAhtNGG4u5trDou8H7o3enaUlqiXu6FpsLXkcN4adzR1mx8gB6lYY3hjjLFWRC8kRs5o3vjN7gfrAF1vKsnSEEyOHFw+wy3qz9KwjGri/X4Oick1GS7Kv9orRRhoDWiwG4BfJJmt3lWoldLfY71m7a5+TqVWOiaN+Z61bVJ7QWxnpS8zPnuq+4dq8T7bhlf6leNaBuC+pok+WRqS4RgpMIe7i0eU3+peW6MNPhvcfNAH13WfRV+mx90X+oydmY2kwOCPNsYJ5u74+tZKyItYxjHZIzlKUuWERFYqEREAREQBERAEREAREQBERAciax6JsGJ1kUYswTOIHLbs6w6gXWC2Do5qSZVUsFUaxzDNEyTZ6EG220HZvt571B9a/xvW/Oj7DV0jq9+LKH9lh+7auqcmoqiqNZzag9kbUNeQ8btqCwv5zZLjy2KiFVjWMYFUCCWZxHhNa9xlhkbzbtZgeTZI6l04tV/lEUTXYfFMR38dQ0NPVI12031NP7qzhkbdS3JolWr3TaLFYDIwbE0dhNFe+yTucDxYbGx6iOClS5p1A1TmYoGAnZkhka4cO9s4G3lb610sq5I6ZUEYPSXS6kw/Y92SmISX2D0Urwdm1xdjCAcxkVb6Pad0FdKYKSoEkgaX7PRys70EAkF7ADvGQWrNf+MmoqabC4RtvaQ5wFrmWbvY4x17Jv++FrDRfGX4fWxVIBDoZO/buJbm18ZB4lpcM9xV44k433FnYyKjSVLZWMljIcx7WvY4bi1wBDh1EEKssCTCaS6WUmHhhrJDEJLhp6KV4JG8XjYQD1FetHdKaSva51JO2XZ8IDaa4ciWPAcAbb7ZqLa94GuwiVxFyySFzTyJkDb/wuI9K52wLF56GaOqgJZIM2kg7Lm3ILSP0mEgg+TmFtDGpRvuRZ2WqEsGUmzvePXs2v9XYsHoLpdFidM2oi71472WMm5Y/l1tO8HiORuBI1jKPZlk6KVMRsN2d2yLeS25eMQrWQRSTyu2Y42Oe91ibNaLk2aCTlyX22wSR4JNyORO8jqVDGcPbVU8tM5xDJo3RlzbXAeCCRfK+arF9mH6kV7rmEeN/yKj8NO65hHjf8io/DVKn1PYS1oBp3PI/SdPLc+XZcB2Bab1zaO09BXRwUkfRxup2PI23u74ySgm7yTuaOxdMIwk6VldzdPdcwjxv+RUfhq4w7Wdhc8rIIqnakkcGMb0M4u5xsBd0YAz5lQHVFoBQV2HioqoOkl6WRu10srcm2sLMeB6lNIdU+HRTQ1FOySGSGVkg2ZHODix19lwkLsj1WVZKC23G5NKupbEx8r7hjGlzrNLjZoubNaCSbDcASob3XMI8b/kVH4am5F8juXF8FM33S2I5t6YMPWNu31JigpXYbOme65hHjf8io/DTuuYR43/IqPw187kWEeKn6eo/ETuRYR4qfp5/xFH9P3+BuSDRvSilxBr30cvStYQ1x2JGWJFwLPaL5cld4zi0VJC6oqHFsTLbTgx77Am1y1gJt12WL0P0Ogw0TNpS/Ylc15a921slotZpte3lusrjUDZKeaN4BY6J7XA8QWkEKjq9iTDYFp/h1ZJ0NNUtdKdzXNkjJ6m9I1u0cjkLqTLiWHbbaRu0NhzbPbcbLsy3vhud3pI808l0jqg1h/nCP3LUkCsjbv3dKwf8AsA+WP0h6RvIGuTFpVohM2So9pJptRUD2xVkxie9u033qVwIuR4TGEbxuvfdzUhWkPylWD/wXcffx6PeVSCTlTJNzYdXMniZPEdqORoex1nNu1wuHWcARccwrDSTSiloGskrJDGx7i1p6OR4LgL297abG3PkVdYFEGU0DGizWwxtA5AMaAOxQbX7GDhTiRm2eIjqJJH1EqIpOVAv+65hHjf8AIqPw07rmEeN/yKj8Nab1LaNU1fVTRVcfSMbDttG29tnbbBe7HA7iVuPuRYR4qfp5/wARaSjji6dkbn3uuYR43/IqPw1kv/n+H/7/APKl/wCiw1Xqcwp7S1sD4yRk5k0pI6wHuc3tBXjuVQ+MS9jPYqvR2sbmj9a/xvW/Oj7DV0lq9+LKH9lh+7aubda/xvW/Oj7DVPNG9Uc1RSU9Q3E5IxLCyQMETiGh7QdgETi9r23Ba5EtEbIRvOaVrAXPcGtGZLiAAOZJXPOu/TuKtdHR0rg+CFxe+QbnyWIAaeLWguz3EnLdcyN+ot77CbE5JGA3IMB9RdMQD6FKNGtUeH0jhIWOqJAbgzkOAPVGAG9oJWcXGO/JJE9QGh8ke3ic7S0PZsU4cLEtcQXS25GwA5i53WJ2/i2IMp4ZaiU2jiY57vI0E5dauwtQ/lC6SdHTx4ew9/OekltwjjOQPnP+wVG+SQ4IxqhoX4ni82Jzi4iLpjxHSSXEbBfg0XI5bDVjNeWjXuWvNQwWiqgZBbcJB8IPSSHfvlSfVVpxhmG0IillcKiR7pJrRSGxOTWggbg0D0kr3rQ05wvEqF8McrunY4SQ3hkHfDItvbIOaSPLbktU2p8bcDsZzUFpL7oonUbzeSlNm34xPJLew7TeobK2kuS9Wekn5vxCGdxtE49FN83IQC4+adl37q6zBWeaOmQRAteXxPP58P3zFDdHdCW4po7AG2FVE6d0Dzz6Z94nH5LvUbHmDMteXxPP58P3zE1G/E9P5833z0Taha9QaB0U0jqMJq+kYCHMcY54XXAcGmzo3cnAg2PAjjmD1Xo/jUNbBHVU7tqN4v1g8WOHBwORC1lrt1fdO04lSMvOwe/saM5GNHwgHF7Rv5jyWOttVunbsMqLPJdSSkCZoz2TuEzR8ocRxGXAW0klkjqXI4Nlz6VVFPpK+iY69PUOhD2OuQHGnZ74zk7IX4Eegja7ouLcj6j5QtEYpUNk0rgkjcHMe6nc1zTcFrqdpDgRvBC34sckVt/glM8MdwIsf83Lnb8on4yi/ZI/vZ10Yuc/yifjKL9kj+9nVsHmIkbF1BfFQ+fl/wCK2OtcagviofPy/wDFbHVJ+ZkoLjJjw2rDnGwFRck8AJMyuzVxj0QfVbDtzp9k+QyWK2wdyGdU90DDPHqf6QL4dYOGeO0/0gWB7i+F/Il+mcvjtS2F28CYdYmP9Qsvwe4J7h9cyeJk8TtqORocx1iLtO42OaYj8FJ5jvslUcEwxtLTxUsZcWQsaxpdYuIaLC5AAv6Aq2I/BSeY77JVCTQWovBIq2HEqWcXjkZAOtpBms9p4OBzCg+PYTU4RXdGXFk0Tg+KVuW0252ZG9RsQRnxBWyvyafDrvNp/rmWw9ZmhLMUpiwWbUx3dA88+Mbj8h1rdRseFj0OembT4IoatdN2YpTBx2W1MYAnjHPhI0H9B3qNxna5gX5Svg0Pln+qJaqwXFKnCq0SNBjnhcWyRuyuL99E8cWn2EbgVPddOkcOIUmHVUB71xnDmnex4EN43dY9YseKnw9M01wLN9YT8BD82z7IUF19fFL/AJ6L7SnWE/AQ/Ns+yFBdfXxS/wCei+0sIeZEmsNRONQUtZPJUzMhY6DZBe6wJ6RhsOuwK3d3QMM8ep/pAtC6ndFafEaqaGqDixkO23ZcW99ttG8dRK253F8L+RL9M5a5dOrchEjpNOMPlkZDFVxSSSO2WNY7aJJ4ZD61IVBMK1T0FNURVUHTMkhftt982gciLODgcs+FlO1i67EnJutf43rfnR9hq6R1e/FlD+yw/dtUIxXUlHUTS1EtZKZJXukdaNtrvJJAz3Z5Dktg6J4IaKljpOldKIgQ1zgAdkkkNNjwvbyALWc04pIhGXREWJJ5kkDQXOIDQCSTkABvJPJczxXx/Hbm5gdJfjlTQ8OouA9DpFv7TDAXV1O6lE7oGPykLGguc35FycgePPduvfAaAatIsLmknZM+Vz4+j79jRYbQJsRz2QtISUU33IL3uZYV4nH2v/7J3MsK8Tj7X/8AZS5FTU/Uk5R1qaLjD6+SKMWgkAlh3mzXXuy5+S4OHHLZ5rempvSX3bh0bXOvNT2hkucyGjvHnjmy2fEtcq2sLV7HixhdJK6Iwh4Gw0G+3s778tn1lY7Q7Vb+bagVFPWSm42ZGOjbsvb8kgHfxBGYPVcHWU1KCT5IK+vM/wCjz+fD98xNRvxPT+fN989ZnTzRMYnA2mdM6JgeHu2Wgl2yCA3M7s7+gL7oJop+bIHUzZnSxl5e3baAW7QF2ix3XF/KSqWtFAki0Brl1bGBz8Rome8OO1PG0fBk75Wgf+s8R+ieo97v9fHNBFjmDvCiE3F2iTk7Vc4nFqK5JtKAL8tl2S6yUDi1VUcVdFiFMXwujftmJtjGTnuBzbv3A25AKeK2Sak7RCC5y/KJ+M4v2SP72ddGrXGmeqhmJVTquWqkaS1rWsaxtmtaPBBJuc7nyuKYpKMrYZ81Bn/SR8/L/wAVsaOQOFwbgqMaA6HDC4pIGTOlje/pAHtA2XEAG1juNm9ikE8Thd8fhcWnc72O6+3qpke7aLJFyuMqZ4NW1wORqAQerpN67A6Xp4niJ5Y4hzL275jrWzaf0geC1T3AoPG5fo2e1aYZxSb9SJJp0bb93Rf7jP42+1fHYhEMzLGB1vb7VqXuA0/jcv0bPancBp/G5fo2e1VqPqQbUw7GYKh0jYJo5TGQJOjcHBpdewJGV8jkq2I/BSfNv+yVGtXugrMJbMyOV0olLCdpoFtgOGVvKpDjVCZ4JYA8xmWN0e2BctDxYkDnYlVdXsSaY/Jp8Ou82D65lvRQPQLVs3CpnzRVL5BIzYexzGgHMEOuDvGfaVPFbI05WgjWet7VyK9hq6UAVkbc27umYP0D+uOB47jwI5wlDm3jdtAtJu03FnDI3B3Hgu21B9NdV9HiLzM7ahqD4UkVu+t8tpFievI5DPJXx5dOzIaJbhPwEPzbPshQXX2f9Jf89F9orYFLDsMYy99lobfzQBdRzT7Q8YpCynfM6KNr+kOw0EuIBAvc7hc+rks4upWSaf8AydpWtragucGj3PxIH/sZzXQHu6L/AHGfxt9q1J3AoPG5fo2e1O4FT+Ny/Rs9q0m4yd2QjalXjVPE0vlnhY0by6RgHrKwPdMwvx2Lsf8A9VCe4FB43L9Gz2p3AoPHJfo2e1VSh6jc3GiIsyQiIgCIiAIiIAiIgCIiAL45wAucgvqw+ORvlcyBmQN3PPCwIAv6b5dSpOWmNpFoR1OmXZxNn6N3eQe1fW145H1KjTYQ1osXEn0BXIoW9fasF475o1fgriz02qaeaqdKOYVMUo615lpLi1/UtU8ndFKgXAK+rEvwl/6MlvJcfUV5bRVI3Ti3W3a+tPEl3i/gnRHtJfJTxd3ueVlQ3wXkMlHPk/yjNZxWDsO6QNE7uk2TtWA2W3G64Bz7VfqYRabfZ/bInJNJd19op1Muwxz7X2Wl1vIL2UE0d03r66nbVU+GRuicXBt65rTdjiDkYeYKm+I/BSeY77JWqtUeJ1seFwsp6Fs0YdLsyGqZHcmR17tLCRY5LZLYzJpo9pm2oqX0E8EtLWMbt9FJsuDmZd9HI02cM+rjyNsdDpvVTVdXSUlAyX3I8Me91WI77V7ENMR+SeK9YFoxUyYicWxAxMkbF0MEEJLgxhvm+RwG07vnbhbPqso3olNVNxbGfckUEl549vppnx2+Ets7Mb78eW4KUluQSSt07loyw4nQvpoXuDBPHMyeNpPy7Brmj0FSTSDH4KKA1NS8NiFrHeXE7mtA3k/5ktaYjVVGMVTsHrzHQNjc2R0Ldp8lQ1pJvFK6zdnjkL5XtkQL/WwwRVWDzSj/AMGGptJ8lrrx7Dn34ANcc+APNKVgkdPpBiEzelhw0NjIuwVNUIpHA842xv2D1OKrYBpkyed1FURSUta1u10MpBDm/Likb3r27+RyOWRUmabi4zBWstZJ6TFcHhp86pkxkfs72wBzC4v/AFSGv7DzUKmSbOUVg0x/1N+FTw9E4x9JTy9JtCZtrkBuyNlws7K58B3Ve4xb86Ga1L7hZT5ZzdO+Q5C7tlmy0Z3AFze17i9hhta+ASTUzK2myraF3TxOaMyG2L2WzvkLgZ3tbiiSBOXvABJIAAuSdwA4krCaH6QGvhdUiIxwmR7YCXEmSNhsJi0tGxex73PdvURxLSb87UdJSUp2ZMQBFRsnOGCKwqN43k942477aWxaKlZFGyGNobHG0MY0bg1osAPQFDVArIiKAEREAREQBERAEREAREQBERAF82c78d3Z/wDqIgPqIiAIiIAiIgCIiAoV496k8x32SopqkgazDIWMFmh0uVyd8juaIrLysEyUF0HpmtxHFntFnPlZtG5zsZERFwwedbuHRupo6kt9/glYYpGktewk8HNIO8A+hSelp2VdHG2pa2VssMZkD2ghxcxpJtu355bkRT/agc/abaQVWGVb6KhqJoaZoAbH0jnhoucmmQuLRlwK3Xq/wSCKBtUxl6idoMsr3Pkkcet8hLrZDK9kRXyeVEIlaIixJNbaqsIhhq8VMUbWFtUYm2vkwOcQwDgL8uQ5BbJRFafIQREV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0" name="AutoShape 18" descr="data:image/jpeg;base64,/9j/4AAQSkZJRgABAQAAAQABAAD/2wCEAAkGBxQSEhQQERQVFRIVFRcWFRcVFRcZGxwYFBYWHRwTGRYYHCggHxomGxgXITEjJSkrLi4uGR80ODMtNygtLisBCgoKDg0OGhAQGiwmHyYsLCwsNCwsLCwsLCwsLCwsLCwsLCwsLCwsLywsLCwtLCwvNCwsLCwsLCwvLSwvNywsLP/AABEIALMBGQMBIgACEQEDEQH/xAAcAAEAAQUBAQAAAAAAAAAAAAAABgMEBQcIAgH/xABMEAABAwICBgMJCwsEAgMAAAABAAIDBBEFIQYHEjFBURNhkRciMlRxcoGh0RQjMzVSc5OxsrPTCBVCYnSCkqPB4fAlU8LSJEMWovH/xAAZAQEAAwEBAAAAAAAAAAAAAAAAAQIDBAX/xAAuEQACAgEDAgUCBQUAAAAAAAAAAQIRAxIhMQRBEzJRYaEU8CKx0eHxI0JxgcH/2gAMAwEAAhEDEQA/AN4oiIAiIgCIiAIiIAiIgCIiAIiIAiIgCIiAIiIAiIgCIqL6hoDnXHeAl3VYcVDdCrMZo7XbfSQnfE8geZc7PZa3YsyoLopOfdfntff1O/op0semnrgb9TDRMIiLcwCIiAIiIAiIgCIiAIiIAiIgCIiAIiIAiIgCIiAIiIAiIgCIiAIiIAiIgCjOljmgt2TZ9iHW+TwBWWxPE2xCwzedw5dZ6lEq95ddzjcnMlcPWZo1oXP5HZ0uJ6tT4Kuh1PtVDn8GMPa7Ieq6nCweiMAbBtWze5xJ52Nh9SvaTEg+aWnOT4yD5WOAIcPSbH+626dKGNX3KdQ3PI67F+iIug5giIgCIiAIiIAiIgCIiAIiIAiIgCIiAIiIAiIgCIiAIiIAiIgCL4SsNiekLI7hnfu6vB7ePoVJ5IwVyZeEJTdRRmHvABJIAG8nIdqj2J6SDNkGf653fujj5VGa/FJJz747Lg0ZNHo/qVf4Vg0ktjbZZ8p39BxXBPqp5HpxL9f2O6HSwxrVkf3/ANPMW093FznHyklX2IYcWtYzfNIchyH+ceorPU1HHTsLuQzcd56h7EoqYl5nkFnnJo+S3l5Uj0tbPl/CKy6nuuF8l1R04jY2MbmgDs4rXuM4r0OLCRpyDo439bXNaHdl+1qnmLYg2CJ0ruAyHN3BoWnnNdPUNBzfLKL+V7hc+tbdTPTpjEdHj1apS4qjdqIi7DgCIiAIiIAiIgCIiAIiIAiIgCIiAIiIAiIgCIiAIiIAi+Eq1lrRubn18FWU4x5LRi5cF0SreoqtkZZqm1rnZn1qt7lB35rPXKXlRbTGPJgK+d8htmeTR7AraLR6WTwrMHXmewf1spZHGG7gB5F7Wf0qk7m7NfqXFVBUYjDtHYYs7bbub8+wbllJHgb/AO/kAXteHWF3Gw6zyW8YRgqiqMZTlN3J2UWwlxDn8M2t4DrPN3qHrX2trGRN23mw4cz1ALHVuPNHexd8ef6P91HcSmc87Tjc/wCZALly9VGG0N2dGPp5Tdy2RjdJMVdUOu7Jo8FvLr8qv9A8CJf7rkHetuIgeJORf5ALgeU8ldYRouZCJJxZm8M4u8vIevyKZMYAAAAABYAbgBwAVcGGUpeJM1z54xj4eM9IiLvPPCIiAIiIAiIgCIiAIiIAiIgCIiAIiIAiIgCIiAK0r8QZEO+PfHwWjef7dap4rX9EGtY3bmebRs5kb3Hk0byfaqVBhojvNK7bmPhPO4fqsHAcFnKT4j/BpGKq5fyfYo5Jc5O8bwbx/wA8qvYaZrdwz5lVWm/919URxRW/L9yJZG9uEEReJJQ3Mlat0UPa8Syho2nENA3kmw7Via7GCMmD0n2LBTUdRUG9nO63ZD0Xy7FzT6lLaCtnTj6dveTpGUr9K423bENs8zk32lYGpxGSY++OuODRkOxZSi0Q4yyehg/5H2LP0WFxReAwX5nM9pXO8WfN53SN/EwYvIrZHMPwiR+dtlvN2XYN6kFBhkbMx3zxlc8D1Dgr2WQNBc42A3rG4JMXmV/AuBHZ7LLWGHHikly2YzyzyRb4RlURF2HKEREAREQBERAEREAREQBERAEREAREQBERAEREARF8duQGJw8j3ytkIG2Dsk7mwtPe287wz5wHAKvh7jNadwIYc4mn5PCR36x4cgo7WVAnNFQsyY+OOSQfqNbcM/8AqfUpiAsYPU/Zfmb5FpXu/hH1eJJQ3eVbuqS4lsedsi7gOrrK9RUgGbu+PX7FLm3tH9jPSl5j4JnO8EZL66l2vCPYrmyKfDvzOxq9ChFRsbmGi/M5n1quqU1SxnhOA8p/osRW6Sxs8AOef4R2nP1JKcMa3dExhOb2VmcVlX4nHF4Tu++SMz2cPSofWaSTSXAIY3kzf/Fv7LLzh2GyzG7Wmx3udkO3j6FyT6y3WNWzqj0elXkdGQqsQfUODbZX71o59fMqTYdS9GwN47z5SqGF4U2EX8J/F39AOCyC1wYZReufLMc2WL/DDgIiLqOcIiIAiIgCIiAIiIAiIgCLz0g5jtCdIOY7UB6ReQ8cx2r0gCIiAIiIAiIgCIiAhtNGG4u5trDou8H7o3enaUlqiXu6FpsLXkcN4adzR1mx8gB6lYY3hjjLFWRC8kRs5o3vjN7gfrAF1vKsnSEEyOHFw+wy3qz9KwjGri/X4Oick1GS7Kv9orRRhoDWiwG4BfJJmt3lWoldLfY71m7a5+TqVWOiaN+Z61bVJ7QWxnpS8zPnuq+4dq8T7bhlf6leNaBuC+pok+WRqS4RgpMIe7i0eU3+peW6MNPhvcfNAH13WfRV+mx90X+oydmY2kwOCPNsYJ5u74+tZKyItYxjHZIzlKUuWERFYqEREAREQBERAEREAREQBERAciax6JsGJ1kUYswTOIHLbs6w6gXWC2Do5qSZVUsFUaxzDNEyTZ6EG220HZvt571B9a/xvW/Oj7DV0jq9+LKH9lh+7auqcmoqiqNZzag9kbUNeQ8btqCwv5zZLjy2KiFVjWMYFUCCWZxHhNa9xlhkbzbtZgeTZI6l04tV/lEUTXYfFMR38dQ0NPVI12031NP7qzhkbdS3JolWr3TaLFYDIwbE0dhNFe+yTucDxYbGx6iOClS5p1A1TmYoGAnZkhka4cO9s4G3lb610sq5I6ZUEYPSXS6kw/Y92SmISX2D0Urwdm1xdjCAcxkVb6Pad0FdKYKSoEkgaX7PRys70EAkF7ADvGQWrNf+MmoqabC4RtvaQ5wFrmWbvY4x17Jv++FrDRfGX4fWxVIBDoZO/buJbm18ZB4lpcM9xV44k433FnYyKjSVLZWMljIcx7WvY4bi1wBDh1EEKssCTCaS6WUmHhhrJDEJLhp6KV4JG8XjYQD1FetHdKaSva51JO2XZ8IDaa4ciWPAcAbb7ZqLa94GuwiVxFyySFzTyJkDb/wuI9K52wLF56GaOqgJZIM2kg7Lm3ILSP0mEgg+TmFtDGpRvuRZ2WqEsGUmzvePXs2v9XYsHoLpdFidM2oi71472WMm5Y/l1tO8HiORuBI1jKPZlk6KVMRsN2d2yLeS25eMQrWQRSTyu2Y42Oe91ibNaLk2aCTlyX22wSR4JNyORO8jqVDGcPbVU8tM5xDJo3RlzbXAeCCRfK+arF9mH6kV7rmEeN/yKj8NO65hHjf8io/DVKn1PYS1oBp3PI/SdPLc+XZcB2Bab1zaO09BXRwUkfRxup2PI23u74ySgm7yTuaOxdMIwk6VldzdPdcwjxv+RUfhq4w7Wdhc8rIIqnakkcGMb0M4u5xsBd0YAz5lQHVFoBQV2HioqoOkl6WRu10srcm2sLMeB6lNIdU+HRTQ1FOySGSGVkg2ZHODix19lwkLsj1WVZKC23G5NKupbEx8r7hjGlzrNLjZoubNaCSbDcASob3XMI8b/kVH4am5F8juXF8FM33S2I5t6YMPWNu31JigpXYbOme65hHjf8io/DTuuYR43/IqPw187kWEeKn6eo/ETuRYR4qfp5/xFH9P3+BuSDRvSilxBr30cvStYQ1x2JGWJFwLPaL5cld4zi0VJC6oqHFsTLbTgx77Am1y1gJt12WL0P0Ogw0TNpS/Ylc15a921slotZpte3lusrjUDZKeaN4BY6J7XA8QWkEKjq9iTDYFp/h1ZJ0NNUtdKdzXNkjJ6m9I1u0cjkLqTLiWHbbaRu0NhzbPbcbLsy3vhud3pI808l0jqg1h/nCP3LUkCsjbv3dKwf8AsA+WP0h6RvIGuTFpVohM2So9pJptRUD2xVkxie9u033qVwIuR4TGEbxuvfdzUhWkPylWD/wXcffx6PeVSCTlTJNzYdXMniZPEdqORoex1nNu1wuHWcARccwrDSTSiloGskrJDGx7i1p6OR4LgL297abG3PkVdYFEGU0DGizWwxtA5AMaAOxQbX7GDhTiRm2eIjqJJH1EqIpOVAv+65hHjf8AIqPw07rmEeN/yKj8Nab1LaNU1fVTRVcfSMbDttG29tnbbBe7HA7iVuPuRYR4qfp5/wARaSjji6dkbn3uuYR43/IqPw1kv/n+H/7/APKl/wCiw1Xqcwp7S1sD4yRk5k0pI6wHuc3tBXjuVQ+MS9jPYqvR2sbmj9a/xvW/Oj7DV0lq9+LKH9lh+7aubda/xvW/Oj7DVPNG9Uc1RSU9Q3E5IxLCyQMETiGh7QdgETi9r23Ba5EtEbIRvOaVrAXPcGtGZLiAAOZJXPOu/TuKtdHR0rg+CFxe+QbnyWIAaeLWguz3EnLdcyN+ot77CbE5JGA3IMB9RdMQD6FKNGtUeH0jhIWOqJAbgzkOAPVGAG9oJWcXGO/JJE9QGh8ke3ic7S0PZsU4cLEtcQXS25GwA5i53WJ2/i2IMp4ZaiU2jiY57vI0E5dauwtQ/lC6SdHTx4ew9/OekltwjjOQPnP+wVG+SQ4IxqhoX4ni82Jzi4iLpjxHSSXEbBfg0XI5bDVjNeWjXuWvNQwWiqgZBbcJB8IPSSHfvlSfVVpxhmG0IillcKiR7pJrRSGxOTWggbg0D0kr3rQ05wvEqF8McrunY4SQ3hkHfDItvbIOaSPLbktU2p8bcDsZzUFpL7oonUbzeSlNm34xPJLew7TeobK2kuS9Wekn5vxCGdxtE49FN83IQC4+adl37q6zBWeaOmQRAteXxPP58P3zFDdHdCW4po7AG2FVE6d0Dzz6Z94nH5LvUbHmDMteXxPP58P3zE1G/E9P5833z0Taha9QaB0U0jqMJq+kYCHMcY54XXAcGmzo3cnAg2PAjjmD1Xo/jUNbBHVU7tqN4v1g8WOHBwORC1lrt1fdO04lSMvOwe/saM5GNHwgHF7Rv5jyWOttVunbsMqLPJdSSkCZoz2TuEzR8ocRxGXAW0klkjqXI4Nlz6VVFPpK+iY69PUOhD2OuQHGnZ74zk7IX4Eegja7ouLcj6j5QtEYpUNk0rgkjcHMe6nc1zTcFrqdpDgRvBC34sckVt/glM8MdwIsf83Lnb8on4yi/ZI/vZ10Yuc/yifjKL9kj+9nVsHmIkbF1BfFQ+fl/wCK2OtcagviofPy/wDFbHVJ+ZkoLjJjw2rDnGwFRck8AJMyuzVxj0QfVbDtzp9k+QyWK2wdyGdU90DDPHqf6QL4dYOGeO0/0gWB7i+F/Il+mcvjtS2F28CYdYmP9Qsvwe4J7h9cyeJk8TtqORocx1iLtO42OaYj8FJ5jvslUcEwxtLTxUsZcWQsaxpdYuIaLC5AAv6Aq2I/BSeY77JVCTQWovBIq2HEqWcXjkZAOtpBms9p4OBzCg+PYTU4RXdGXFk0Tg+KVuW0252ZG9RsQRnxBWyvyafDrvNp/rmWw9ZmhLMUpiwWbUx3dA88+Mbj8h1rdRseFj0OembT4IoatdN2YpTBx2W1MYAnjHPhI0H9B3qNxna5gX5Svg0Pln+qJaqwXFKnCq0SNBjnhcWyRuyuL99E8cWn2EbgVPddOkcOIUmHVUB71xnDmnex4EN43dY9YseKnw9M01wLN9YT8BD82z7IUF19fFL/AJ6L7SnWE/AQ/Ns+yFBdfXxS/wCei+0sIeZEmsNRONQUtZPJUzMhY6DZBe6wJ6RhsOuwK3d3QMM8ep/pAtC6ndFafEaqaGqDixkO23ZcW99ttG8dRK253F8L+RL9M5a5dOrchEjpNOMPlkZDFVxSSSO2WNY7aJJ4ZD61IVBMK1T0FNURVUHTMkhftt982gciLODgcs+FlO1i67EnJutf43rfnR9hq6R1e/FlD+yw/dtUIxXUlHUTS1EtZKZJXukdaNtrvJJAz3Z5Dktg6J4IaKljpOldKIgQ1zgAdkkkNNjwvbyALWc04pIhGXREWJJ5kkDQXOIDQCSTkABvJPJczxXx/Hbm5gdJfjlTQ8OouA9DpFv7TDAXV1O6lE7oGPykLGguc35FycgePPduvfAaAatIsLmknZM+Vz4+j79jRYbQJsRz2QtISUU33IL3uZYV4nH2v/7J3MsK8Tj7X/8AZS5FTU/Uk5R1qaLjD6+SKMWgkAlh3mzXXuy5+S4OHHLZ5rempvSX3bh0bXOvNT2hkucyGjvHnjmy2fEtcq2sLV7HixhdJK6Iwh4Gw0G+3s778tn1lY7Q7Vb+bagVFPWSm42ZGOjbsvb8kgHfxBGYPVcHWU1KCT5IK+vM/wCjz+fD98xNRvxPT+fN989ZnTzRMYnA2mdM6JgeHu2Wgl2yCA3M7s7+gL7oJop+bIHUzZnSxl5e3baAW7QF2ix3XF/KSqWtFAki0Brl1bGBz8Rome8OO1PG0fBk75Wgf+s8R+ieo97v9fHNBFjmDvCiE3F2iTk7Vc4nFqK5JtKAL8tl2S6yUDi1VUcVdFiFMXwujftmJtjGTnuBzbv3A25AKeK2Sak7RCC5y/KJ+M4v2SP72ddGrXGmeqhmJVTquWqkaS1rWsaxtmtaPBBJuc7nyuKYpKMrYZ81Bn/SR8/L/wAVsaOQOFwbgqMaA6HDC4pIGTOlje/pAHtA2XEAG1juNm9ikE8Thd8fhcWnc72O6+3qpke7aLJFyuMqZ4NW1wORqAQerpN67A6Xp4niJ5Y4hzL275jrWzaf0geC1T3AoPG5fo2e1aYZxSb9SJJp0bb93Rf7jP42+1fHYhEMzLGB1vb7VqXuA0/jcv0bPancBp/G5fo2e1VqPqQbUw7GYKh0jYJo5TGQJOjcHBpdewJGV8jkq2I/BSfNv+yVGtXugrMJbMyOV0olLCdpoFtgOGVvKpDjVCZ4JYA8xmWN0e2BctDxYkDnYlVdXsSaY/Jp8Ou82D65lvRQPQLVs3CpnzRVL5BIzYexzGgHMEOuDvGfaVPFbI05WgjWet7VyK9hq6UAVkbc27umYP0D+uOB47jwI5wlDm3jdtAtJu03FnDI3B3Hgu21B9NdV9HiLzM7ahqD4UkVu+t8tpFievI5DPJXx5dOzIaJbhPwEPzbPshQXX2f9Jf89F9orYFLDsMYy99lobfzQBdRzT7Q8YpCynfM6KNr+kOw0EuIBAvc7hc+rks4upWSaf8AydpWtragucGj3PxIH/sZzXQHu6L/AHGfxt9q1J3AoPG5fo2e1O4FT+Ny/Rs9q0m4yd2QjalXjVPE0vlnhY0by6RgHrKwPdMwvx2Lsf8A9VCe4FB43L9Gz2p3AoPHJfo2e1VSh6jc3GiIsyQiIgCIiAIiIAiIgCIiAL45wAucgvqw+ORvlcyBmQN3PPCwIAv6b5dSpOWmNpFoR1OmXZxNn6N3eQe1fW145H1KjTYQ1osXEn0BXIoW9fasF475o1fgriz02qaeaqdKOYVMUo615lpLi1/UtU8ndFKgXAK+rEvwl/6MlvJcfUV5bRVI3Ti3W3a+tPEl3i/gnRHtJfJTxd3ueVlQ3wXkMlHPk/yjNZxWDsO6QNE7uk2TtWA2W3G64Bz7VfqYRabfZ/bInJNJd19op1Muwxz7X2Wl1vIL2UE0d03r66nbVU+GRuicXBt65rTdjiDkYeYKm+I/BSeY77JWqtUeJ1seFwsp6Fs0YdLsyGqZHcmR17tLCRY5LZLYzJpo9pm2oqX0E8EtLWMbt9FJsuDmZd9HI02cM+rjyNsdDpvVTVdXSUlAyX3I8Me91WI77V7ENMR+SeK9YFoxUyYicWxAxMkbF0MEEJLgxhvm+RwG07vnbhbPqso3olNVNxbGfckUEl549vppnx2+Ets7Mb78eW4KUluQSSt07loyw4nQvpoXuDBPHMyeNpPy7Brmj0FSTSDH4KKA1NS8NiFrHeXE7mtA3k/5ktaYjVVGMVTsHrzHQNjc2R0Ldp8lQ1pJvFK6zdnjkL5XtkQL/WwwRVWDzSj/AMGGptJ8lrrx7Dn34ANcc+APNKVgkdPpBiEzelhw0NjIuwVNUIpHA842xv2D1OKrYBpkyed1FURSUta1u10MpBDm/Likb3r27+RyOWRUmabi4zBWstZJ6TFcHhp86pkxkfs72wBzC4v/AFSGv7DzUKmSbOUVg0x/1N+FTw9E4x9JTy9JtCZtrkBuyNlws7K58B3Ve4xb86Ga1L7hZT5ZzdO+Q5C7tlmy0Z3AFze17i9hhta+ASTUzK2myraF3TxOaMyG2L2WzvkLgZ3tbiiSBOXvABJIAAuSdwA4krCaH6QGvhdUiIxwmR7YCXEmSNhsJi0tGxex73PdvURxLSb87UdJSUp2ZMQBFRsnOGCKwqN43k942477aWxaKlZFGyGNobHG0MY0bg1osAPQFDVArIiKAEREAREQBERAEREAREQBERAF82c78d3Z/wDqIgPqIiAIiIAiIgCIiAoV496k8x32SopqkgazDIWMFmh0uVyd8juaIrLysEyUF0HpmtxHFntFnPlZtG5zsZERFwwedbuHRupo6kt9/glYYpGktewk8HNIO8A+hSelp2VdHG2pa2VssMZkD2ghxcxpJtu355bkRT/agc/abaQVWGVb6KhqJoaZoAbH0jnhoucmmQuLRlwK3Xq/wSCKBtUxl6idoMsr3Pkkcet8hLrZDK9kRXyeVEIlaIixJNbaqsIhhq8VMUbWFtUYm2vkwOcQwDgL8uQ5BbJRFafIQREV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8" name="AutoShape 2" descr="data:image/jpeg;base64,/9j/4AAQSkZJRgABAQAAAQABAAD/2wCEAAkGBhQSEBQQEhIUFRQTFRQWFBUUFBUUFBQXFhQVFRcVFxUXHCYeFxkjGRUVIC8hIygpLCwsFR4xNTAqNSYrLCkBCQoKDgwOGg8PGiwkHyUuNCwqLCwsNS8sLywsLCkqLywsLCo0LSksLC8pLCwtLCwsLzQsLCwuKSwsLSwsLCwsLP/AABEIAL0AwAMBIgACEQEDEQH/xAAcAAACAgMBAQAAAAAAAAAAAAAABQQGAgMHAQj/xABCEAABAwICBQkECAUEAwEAAAABAAIDBBEFIQYSMUFRBxMiYXGBkaGxFDJykiMzQlKCosHRYrLC4fAWJENTNGNzFf/EABsBAAEFAQEAAAAAAAAAAAAAAAQAAgMFBgcB/8QANREAAQMCAwMLAwQDAQAAAAAAAQACAwQRBSExEhNBBiJRYXGBkaHR4fAyUrEUI0LBFWLxQ//aAAwDAQACEQMRAD8A7ihCEkkIQhJJCELF8gAuTYLxzg0XJsElkvCbKBNiW5o7z+yhySl20krOVfKKni5sQ2z4Dx+dqIbA465Jo+uYN9+zNaHYpwb4lQELPTcoax/0kN7B63U4gYFLOJu4DzXn/wCk7q8FFQgzi9af/Qp26Z0KWMSdwCzbifEKChSx45XM/nftA/6vDCw8E0ZiDSt7ZQd6SL1ryNhVxTcpzpOzvb6H1UTqf7SnqEririNqnRVQK1NLWQ1TdqJ1/wAjtCGcwt1W5CEItNQhCEkkIQhJJCEISSQhCh1lbq9Fu3eeH90LVVUdLGZJDl+eoJzWlxsFsqawNy2nhw7UslmLjclYEoXOsQxSatdnk3gPXpKPZGGIQo9ZXMibrPcAN3E9g3quV2lL3ZRDUHE5u/YISCkln+kZdPBExxOforRLM1ou5waOJIA80um0khbscXfCCfMqpv1nnWe4uPEm6ybGFbR4VGPrcT2ZI5lEP5FWB2ljd0bz2kD91iNK/wD1H5h+yR2QiP8AH0/2+ZUwpI+hWOLSeM+817e4H0UyHGInbHgdTuj6qoIUbsMhOlwmmiYdLq9hy9VJp6x7PdcR1bvDYnNHpFukFusbO8bQgZcLe3NhuhZKN7cxmnq9a4jYtUc4cLggg7xmFsQDXS0zw5pLSEE5vAqdT1u4qcx99iRqTT1Vit5hOMtq/wBqXJ/kffq8EDLFs5jRNULCOS4Wa0KgQhCEkkIQsJZQ0Encmve1jS5xsBmUgLrTW1WqLDafLrSpZSSFxJO9YrmGJ4g6tm2v4j6R1epVjGzYCEpxnHmw9BtnScNzet37LHHsa5oajM5HflHE9fBVumwyWQ3Ecjr5khrjfrJspqDD97+5IMuA6fZHwwg85+i1SyukdrvJcTvPoOAWbWWTeDRSoP8Ax6vxOaP1up8Og8h96Rjey5/ZaZtNKRZrTbwRpqYI9XD52KtoVmlwCkh+vrGt6i+OM+BJKiSY3hEX/JzhHASP/QNRUeF1L9G/O5CSYxSx6u+d9kkW2Gle/wB1jnfC0n0UyTlNoY/qaRzuBLWM8ySVAquWOU/VU0bfjc5/kNVHx4DO7VV0nKSnb9Iv87Exh0aqHbInD4rN9TdR8Swt8Dg2TV1iL2BvYXtmpmgGlVXXVL+cc0Qxsu5rGAAucbNF8zucdv2Uxx7CjNK6Rrs9gB2WGWR3IDEqaKgAa93OKKoMVNUdoizVV0LdU0bozZ4twO49hWlVgIIuFeggi4Umjr3RnI5b2nZ/Yqy0OItkFwe0bwqitlPUFjtZpz9eooeenbKLFDzQCQX4q7gr1QMPrg9ocO8cDwU4FZuaF9O+47iqd7C02KlUtRYpmx1xdIkwoqhdBwjEf1sPO+tuR9e/8qslj2D1KehCFcqJCW4jPc6u4be1MJX2BPBI3OubnestykrN3EIG6uzPYPU/hE07bnaQAteO49S0LW8+SXPvqtaNZxttNtgF+KmUEd3jqzXIOUXFOexCWxu2K0Tfwe9+YuXvJPCYqnalmbccL9Xv+ELidW6BnN1Vpn5WqdpJioyT95xYy/eA4pZV8sFS76uKFg6w558SQPJUNC6UyhgYLBqzT6+d+rlY6rlDrpNtQW/A1rPMC6UVWMTyfWTSvv8AekcR4XsoaES2NjdAEM6V7vqcT3oQhCeo0IW+moJJDaON7zwYxzj5BPsK5PKyZ7QYHRsJGs+SzdUbzqk6xNt1kx0jGfUbJ7Inv+kEronJfhHNUGucnzkvvvDfdZ5An8SdzUTm7rjqTKlpmxsbG0Waxoa0cA0WHkFtWExXD4sRdtPJB4Eei2FMTAwMCRvoC8WLLg7iMvNJqnQmTWvGWhp3OJu3vF7hVjSLlRqRPLHAY2xse5rHagc4hptclxIzIO5IWaU11TIyL2mW8jmsAadQXcQBk23FOo+SggG0ZDbo4eFv7UX+e3TrRhX7ENFDDC6V8oytYNacyTYC5SFWzTNro4IY23LGWDiTd2TQ1hN9t88+NlUwVU1TY2yFsegy71sKGV8sW285lSaCsMb77jk4dX7q1wS3AO4qlp5gVXcFh+zmOz+x9VV1UIkYvaqLaG0FYF7G+xWuNyyKqMNqTRVbXHTQ9h9NVSys2mkJ1TyXC2pdQzJiunqtUPEpLNA4n0/wJapeJu6QHAeqiLmmOTb2tf1ZeHvdWEIswLdLWinpZag/Ya52e/VGQ7zl3r5+llLnFzjcuJJJ3km5Piu+Y3VUogENSbsf9ka3S1SD9ndeyRwYrh8X1NG3t5tg8zcrouD1dPQUjWXBNs7Hjx87qpq8OqK14LBkuS02HyyG0cUjzwYxzj5BNmaDVpY6Q07mMa0uc6QtZYAXJs432Dguky6cOtaOJjRuuSfIWWOnmMOjwrpkCSo1WZZZO6TsvhFu9W0GL/qZAyIfPJCVGCGli3kx+ea40hC201OZHtjaLue5rWjrcQB5lXyzoF1esAwKhhw9tbXNLnSOdzbdZ13AGwDWNIvsJueKis0+gjd9BhtO1v8AFm89+rkfFQeUFxbVimBPN00UccY6gwEu7Sc1WEHHCJBtvJN89cgEbJMYzsMAFsr2zJXdND9OIa0GNrealaLmMkEEcWEWuO4KzrhfJtG44lDqbtcu+HUIN+8hd0VRWQtiks1XNFM6aO7tdEJVpTins9HNNexaw6vxO6LfMhNVzvlixXVhhpgc5HF7vhZkL9rj+RR08e8kDVNUSbuJzlyhXHkswvna8SEdGBpf+I9FvqT3KnLsPJNhXN0TprWdO82P8LLtb56571d1sm7hJ7ln6GPeTDqzT/EAJC5pzabtI6tioM9OYpHRHMtOR2XG427FdsWxykpMp5hr7dQdJ/ytzHabBVir5WadpvDSFx3OfqM9ASuc4fgdfI98slgHZ26/x5rZsxaGkNib9ShCI/dPgVspJdSRrjlnnuyORWqTlkm+zTRDte93pZNMA5RYq2RtNVU7WmToscDrNLjsGYu2+4gq3kwCZrSb/PFSM5RwSO2CNfnQn0LlIWqek5p2oL2sLX222Z+C2NK53iUBikIKIcQcwtlM6xsnMbrhImnpJxSuyXQsNm31JG89HmMv6VVILOIS+uP0h7vRaFurPrHdv6LSua1xvUyH/Y/kqwZ9IVU0vf8ASRt4MJ8XW/pSqEJjpZ9e34B/M5L4lpKMWp2diu6YcwKbhdJzszI/vOF+zafIFQeV7FNepjpxshZcj+KSx/la3xKtGhVL9I+Y7I22udxdtPcAfFcpx7EvaKmWf/se4jqbezR8oC23J6DWQ/OHqsnynqcxEPnH0UBWzkxwvnsQY4jowtMh7R0W+bge5VNda5JaARUktU/LnHHM7mRA3PiX+AWjq37ER68llaKPbmHVn4KZp3yf+2OE8LmtmA1XB3uyAbLkbHDZf9lRW8mdYHWk5qNu9z5W27crlQMV0zqppHu9olaxznFrGvLQ1pJs2zeAyWehlAarEIWvJeGu5x2sS7JnS38SAO9QxsmhjzcLAdCmkkhml5rTcnpXWNEdDosPjcdbWkcPpJDkLDPVb91vrv3WiYpyoUcJLWudKR/1C7fnJAPddVXlU0qc6X2KN1mMsZbH33HMNPUBbLiepc8UMNJvhvJTqp563cndQjILp1Vyzf8AVS975LeTR+qo2kmkUlbNz0gaCGhoa2+qALneSdpKhtwyUsMgikLGi5fqO1QOJdawCjI6KnijN2DNATVMsgs85LOGEvcGNF3OIa0cSTYDxK7LpVjAwzD4oIiOdLRFGeGq0a8lu/xcFQOTbC+exCMkXbEDKfw5N/MR4I5SMZ9or3gHoQ/RN7Wnpn5rjuUMzd7M1h0GZU8LtzA6QanIKsyylzi5xLnONySbkk7yTtKx1d+5ScLoxLPHEXBoe9rXOJADWk9J1zlkLldP0yx2iiw59LTPhcXBrGsjIdYawu4kXzABzJvdTSTbDmsAvfyQ8UO8a57nWt5rkyZ6MQl9bTNbt56I/K8OPkCliunJPh3OV3OEZQxud+J3QHq49yfO7YjcepNp2bcrW9a6Vi0oMth9kAHvz/Va4yoLarnJpnbucIHY0Bv6KbGuKYyduRzutdG2Nhob1LJ20JtRHJKH7u1NaFaXk+b0Le0/lVk/1qJXD6Q93otCl4k3pg8Qoiw+Js2KuUf7E+OaMjN2hVTS9n0sbuLCPBx/dKolYdL4Lxsf911j2OH7gJFh0Bke2MbXuDfE7Ve4e7bp2gdnmrqmcN3c8E/xSo9lwaR2x841RxvJ0f5ASuPro3K9iIDoKRuxjTI4dvQYO4B3zLnK6phkO6pwFzTFqjfVLivWtubDadi7DpSfYMFFODZzmMhy3ucLyHw11z7QLC+fxCFpF2sdzjuxnSH5tVWDlgxXWnipgcoml7vifsv2NH5inz/uTMj6Myo6f9uB8nTkFz5dE5MYmwQVWIvGUbdRu6+qNdw7zqDxXO10XSf/AGeC01JsfOQ942G2Ujr/AInMClqecBH9x8tSoqTmkyH+I89Auf1VU6SR0jzdz3FzjxLjc+qbaF4QKmuhicLs1td43FrOkQeo2A70kXTuRzCcpqojhEzyc/8AoHcU6pfu4iQm0se9mAPemPK3iYjpGU7cjM/Z/BHYnzLAuQK38qGKc7XuYD0YWiMdvvO8zbuVRAvkNqZRx7EQ680+tk3kx6sl0jQAeyYbVYgR0jcMv/ALN8ZHflXN3OJJJNycyTvJ2ldM09Z7JhVLRDJzi3X69Qaz/wA7mrmSVNztqTpPkMl7V8zZi6B5nNetaTkAT2C6ZUmjNVL9XTTOB3824N+Y5LoXI9hzRDNUm13PDATbotY3WPZcu/KEs0p5T5xUSRUzoxGx2q1+oHudbIm7ri172yTTUPdIY4xpxK9FNG2MSSOOfAJXScl1c/bGyP45G+jNZXrRbRp2GUtQ+R7XSPsbtvYBrbNbnt6Tj4rmj9Ka6oeI/aZSXuDQ1rtQEuNgLNsNpXTdIgKekhpA4kgDWJJJIbtJvxcb9xVbik0sUJ2yM+A+dKtcIgimnGw05cT86FFwJn0d+Lj5ZfonUaW4ZFqxtHVfxzTJi5PiLslrpzdxQ/aE1oQlX2gnFG3JbDA2bFCy/G58yqaY3eVhibOiDwPqlqdyx6zSOISQi2SzXKSn2KgSjRw8x7WRFO67bKLidJzkL2byMu0ZjzSXQSj1qgvIyjbf8Tsh/V4KyKDiTm0VDVVDcnSXLepzhqNt+Il3encm7yz7nv8A69ERLU7mB9/nT5LlOl+Ke0Vs8oN2l5az4WdEeNr96TIQu0NaGtDRwXOXuLnFx4rqHI7hdmz1Tt5EbT1DpvPZcs+Uqg6RYp7RVTT7nvJb8Iyb+UBdNqf9hgIbse+MN69ebM94Dj4LkCDpufI+XuHcjqr9uNkXVc96baKYX7RWQwkXa54L/gb0neQt3p9yr4hr13NjZDG1ve7pn1A7ky5HcJvJNUkZMAjb2u6TvABvzKr6dNcMRqdbbzlx2ao1fKy9Dg+pt9o/K8LSylv9x8gkK7VovitNR4ZFrTxX5syEa7dZznXeWgXvrX6NupcVQpZ4BMACVDT1BgJcBcrbV1JkkfI73nuc53a4knzKeaBYXz+IQtIu1jucd2M6Q/NqqvDguo8kmEmOOeqe0gm0bLgg2HScc9xJaPwlMq5WwwOccrBe0kZlmA70v5Y5He0wN+yIiR2l5B8mtXPl3fSLR+DEImskJY9lyx4tdt7XGeTmmwy6gqgeRp1//LZq/wDzN/5lX4fidLJAC14RtZQzGUuAvdc6bM4AtDnAHaASAe0b1gunR8l9JHnNWk9hjZ63UylwrCqYhzYzO8bC/WeL9jrM77KeXFaaPilFg9VKcmpPyaaJHXFfONWKMExa2Wsbe/8ACBfPeexM8QqzU1Jdnqk2aODB6bz3rPGNJHzjUA1I/ujfbZrHf2bF7glLted+Q7N5/wA4LGYpiP6p2WgW2w3DhQREu+opzEFKatMTVtcbBYepvNII26k2TZHcV7ALuTqnbYJXRRJw0ZLpkMQhjbGNAAPBVBNzdepZiMNna24+qZrXPFrNLSgcUov1lOYxqMx2++ifG/YddJQL5cVU+V/EtWKCkafeJkd2N6LfElx/CrtRwHnLH7OZXG+UDFOfxCYg3bGeab2MyP5tZDcjKIhz5njO9vD3PkhMYm2YtkcVXE20Vwv2ishhtcOeC74W9J3kCO9KV0Pkhw0c5NVO92JgYCeLuk49zWj5l0Ook3cTnLNU0e8la1b+WHFLvhpG7gZXAZ5nosy7Nf5gqLS6P1Mv1dPM7sjdbxsutT6Zs1i5lOC77ziLnhsF1Fn00ndsDG9jbnzP6LOMxyGFgY0XWqfyennkL3m3zvTPRDDHUdBGxw1ZHEveDtDnG9j2NAC9x7RakrrPlBZIBbXaQ11uBuCHDzVf/wBRzE3c/X6iAB3aoFkwp9JYz74c3u1h4jPyWWqcWrY6kzwZtPD58srN2EbMQjcLhRouSijbm+aV3VrMb6NTOn0Lw6PZTh54vL3+TjbyW6LEonGzZGE/EFt9ob95vzD90DPyqxB2VrePshW4ZCz+PkpEDII8oqeNnwsa30C2TVxcLWACVzYxC295WXG0A3PgMyltVpYwZRtLzxPRbu7zv4KsfXYnVgtJNj1WHijY6T7Wp494AJJAAzJOwDiVWca0i1gYoSbZhz+I4N6utLKyvlmPTdl90ZNHdv77rWyKylpcNbEduTM9HD3VpDSWzcsIYbLchZwwl7tVozP+XKtCVYZALZR0pkcG7t54BWeCKwAGwbFHoKIMbYZ7yeJTCNir6qcNCq6ibaOWizY1BzNuC9c6wW6jgU2AUZmlNU8ZDIdvt+exVFRJlshTqKJTFjGywWS26CQhCEkkvxyuFPTy1Fs2MJHWQOiPmIXBafAamY3ZTzPJzJEbsyd97L6JIWqpc4C7bdd1NHWCjjc5rL8ctfBCVFJ+pcLutZcUpOTOufthDBxkkaPIEnyXRMI0bfSYa6m1m868uLnNuW3cbbSAfdAGxNXVjz9rwyWpzydpJ7VlMQ5X7+MxxsPfl6oukw1lO8PBzVDkjcx2q8FpG4/5mF4rnWUDJG2cL8OI6wdyr9ZgDm5sOsOByd+xVTT1rJhnkVrYqprsnZFLEL17CDYgg8CLFeI5FrFzAdyx9nHBbEJXKVlgIQvQwLJCV0rBCFnFA5xs0E9iZ0uCb3nuH6n9k0uA1THyNZql9NSOebAdp3BWChoAwWG3ed5/st8NOAAALAKSyNBT1QaFXzVBdlwXjGLbsRsQxhcepB0dHLiUthkwan5xVbLKGhEUesbpxSwWF1qpKXepq6JFEyFgjYLAaKtJJNyhCEKReIQhCSSEIQkkodXQ3zbt9Uuc22RT1aZ6YO2rPYlgUdUTJFzX+R7fVTxzFuR0SdeFqkzUZb1hR1iamiqKR37jSOvh46Ixrw7QqPNSBwsQCOsA+qgS4FGdxHYT+t03Xll7FXSMyKnbK5uhSD/Tw++7wC1DR83zfl1Nz9VY9Rec2jW4n0qcVb+lIW4A2+bnHqyCkxYPGPs3+LPy2JrzaNRI4iE01LzxUZkAGQC2tiW7VQTZDmrklOywElQukWLWL0usgAnYpMFFdXNHgM05D6o7I6OPt+UHJUD+KjxwlxzTOmpLbVuhpgFuWzhhZCwRxiwCDJJNygBCEKVeIQhCSSEIQkkhCEJJIQhCSSLLRLRtK3oXhAIsUktkw47lHdTuG5Ol4QqubB6KXMxgdmX4yUgleOKRlh4Ly3UnZhHBYmmbwQR5OUZ+7x9k/fvSax4IDDwTn2ZvBZCEcFNHgFEzVpPaT/Vl4ZnlJ20ripEWHJkGheq1hp4oBaJoHYFEXE6qPHRgLeBZeoU68QhCEkkIQhJJCEISS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data:image/jpeg;base64,/9j/4AAQSkZJRgABAQAAAQABAAD/2wCEAAkGBhMREBUTEhMVFBQVGBMUGBYUFxcYGhoWFhUWFBMXFRYaHCYeGRojGhUUHy8iLycpLCwsFR8yNTAqNSYrLCkBCQoKDgwOGg8PGi8kHyQsNSkpLCksKzQpKTUqMCksMjQtKSwwNS01LDApLDUsLCwsLCwuKi0wLCwsLC8pLywsLP/AABEIAIYA6QMBIgACEQEDEQH/xAAbAAEAAwEBAQEAAAAAAAAAAAAABQYHBAMCAf/EAEMQAAEDAgMECAIHBgQHAQAAAAEAAgMEEQUSIQYxQYEHEyJRYXGRoTJyI0JSYoKisRQzU3OSskOzwdEVRGOT0uHwF//EABoBAQADAQEBAAAAAAAAAAAAAAADBAUBAgb/xAAzEQACAQMCBAMFBwUAAAAAAAAAAQIDBBESIQUxQVETgaEUImFx8AYykbHB0fFCcrLS4f/aAAwDAQACEQMRAD8A3FERAEREAREQBERAEREAREQBEUHjmLEHqYjZ313j6oPAfePsoa9aNGGuX8g6K/HmxksYOseN4BsG/M7h5alR3/Hp77o/Kzv1uvGgw7NYNGn/ANqSpyHCGAa6rIjO7uXqi9KPWyPPDsaEhyvGR/DW4Pynv8FJqJrcGFrsvca+NxqCD3ruoKnOwE79x8xv/wB+a0LepUT8Otz6PucOhERXTgREQBERAEREAREQBERAEREAREQBERAFw4rjUVM0Olda+5o1c4/daNSu5ZXtBj1pnvABlc5zWk65I2uLWho8bE81ZtqHjSwU7u5VCGS0P28J+CkmcO9xa321X7H0gMH72nmj8bBw9jdZ/D+0TG+Z55lSEeCVYFw53qVqSsqS2eF5v69DFjxOrJ5jl+S+vU0nDdo6eo0ilaXfZPZd/SbFSSx2pppm/vYc3iBY+oUjhG2E0JADzI3+HMdfJsm8c7qtU4e8Zpv6+ZdpcVi3pqLHp6P9GzQsYxHqYyRq93ZYO9x3chvVfw+iLjbeSbuJ4uO8ldVHjEFa4alkoBtG/Q67y07nclNUFCI/NfM3VnVqV0qixFGvTqRmsxeT2pqcMbYL1RFoxiorCPQXJEzJKRweM3MaH9V1OcBvNlzyTsuDmbcX494sVHUjnD6p/wA+gydKLnNfH9oL7ZVMduc0+RCkyjmUeqIi6dCIiAIiIAiIgCIiAIiIAiIgCIiALFMdpy2skYeD3DkSSPYra1m/STheSdlQBo8ZXfM3d6t/tWlw2ajV0vqY3GaTnb6l0ZYdlsFaIwSFZGxgbgFGbLzB9KwhUrbzpCdG90NO7KGktc9tsznj4msP1Wt3F28nQWsqV3Vam9Xc2uE2EriMYUV0zk0eSJpHaA5hQeIbLUlRcWaHd7CL8wsNqsblkN3OLr/bLn/3Eq3bE4qaKklrCxrnySNgYD2BZjTJI7Qbhp6KrTupweVt5m/d/ZpKlmbUnySxzb+OSYxbYqog7Uf0zBrYfEPEcb+S7NnNt5GHq5g+Ro0vYmRvmB8Y9/NQFV0vVB+ERt+WNzj6ufb2URUdJNW7dM8fL1bP7Wf6q7LiUZx01IZ+PIzKP2Pu4T1UpqK7Pf69Tc45A5oI3EAjhofArxq6qOMXlkawfecGj1JCzDYPpCqJKtkEzusZJdoLrZmusSCHAC4NrWPeubpXxXNV5Wn901jB4Of9I8jl1YVF1Vpyi/DgtX2pW9R9M5Xbl+ZpNNj9HJK2KOWKSR17Bpzk2BJ1FxuB4qLqukqjjJA6x9iR2WWGhsbFxAO5Z7sHK5jaurcSTBCWMuf8SU5W25gDmqnVDNJlGuoYPG1m+5/VROrLBqUOA0HWnCTeI4/Hm/Ro1ip6YIh8EJPzyNHs0OXy7bl8lC+p6mFrjM2GK4LwdM0jjexNm5u7ULwouheOwMtRITYXDGtbrxFzmUZ0iU8dHFDRw3yRMfJ2iCS6VxaC4gDWwkSTmlmRHChw2tUjSt1l53bzjC+fd4R4UPSBW1U8ULJSzrHsb2WMaACRfgTuvxWuUdeyXNlN8pLTyNr+RWO9EeGdZX9YRpCxzvxO7DfYu9FeMJqTHXZAdHFzT6Ej3AXYSccN9XgzvtB4VG4hRpRSSW+F1f8AwuaIitGIEREAREQBERAEREAREQBERAFH49hDaqB8TtLi7T3OGrT6+11IL8cbLsZOL1LoeZRU4uMuTM3pcXlocPkD+xI6R0UV94IH0r/laLnxICz3C6H9rqQ25EYBc532YYwXSOPjYHzJUv0gbS/tU7i09gdiP+WDq78bhfya1SWFYT+yYRJO/SWsLYm94hJu7+prXnyyqtcVfHquoz7XhVmuFWMYf1ywl33/ANV9blJxGQF+gygC9hwzEutyvbkrNtN9BR0tPxbD1rvnqXE6+IY1w5qAwmjNVVxx/wAWRoPgC7tegv6KQ23xAS1UhHwl7g35I7RM9mE81X6G7UWqtTp9syf5L82d3RjgLKqsPWsD442OcWu3EmzW3HMnkrF0qYXTQxwiKGON30puxob2Q0AXtv7Tm+irGxe2Iw9sto2OfIW6uc4WDQdAGtPE96V9XVYvP9Gx0jjYHKLMY0G4bc/C25uSTcnkF7ytOFzKFajXd/483ppxXfZ7fuz36K8OMmINk+rC18jjwuWljf7ifwqE2lxDr6h8n23Pk5Pd2fyBi1EYE3CcJmDSDNI3K544vk+jaG/dbmJ5E8Vj83bkIbxIa3+1v+iSWMLzJbGtG7uKlxH7q91eW7/HJb2D9nwaIbnVMr5j8kIswf1Bh5qsYFUMjqYpJBmYx7XkaC+U5ra6akBWbpEkEbo6Zu6nihg/EQJJD/lrm2G2F/4iJHGQxsjLRo3MSTckbxawHuuYblhHqjVp07Wdes8KTbb/ALuXphF2oulIz1EUMUDbyPay5kvYH4nWDbaC53qi9IWJ9dWSkHTOWj5Yh1Y/MJDzV/otg6fDGvrBJI98Mcjhmyht8hG4C99bb+KyGveTIb6kWB897vzEr1PVspFLhVK1lXdS2XupYy87vrz8jU+ielEFDNUO0zuNvljFh+Yu9F7bMAzV2fgzM8+ha33cf6Vy4nVfstHBSA2LI2F9vtuGYj1cfVWvY7BDTwXeLSSWc4fZH1Wchv8AEldS1SUe3M+G4jce1305Lkn+Wy9CfREVs8hERAEREAREQBERAEREAREQBU/pH2gEFP1TTZ8ocDbe2IaSHwJuGD5j3K2VE7WNc9xDWtBcSdwAFyTyWA7Y4+6qnc83GYiwP1WD92zzsS4+Lioa0sLC6m3wWy9pr6n92O/7HJglMyoq2Cd7Y4icz3ONgGN+q3xIs0eauPSVtFFMyJlO4Ojja7UAgZnWY0C4F7MD/UKu4ZsFiEgD44XNa4AhznNZcHUbzf2UJiFK+N5a83cC4Gxvq1xadfMFVt0sdz7F06Nxcxmpp6OUU1tnuT+wI6uWapP/AC0Ej2/zHDq4xzLiq9XO7ZF75bN9ND73PNWigHUYSXHfUz384qcZv8zRQezWHftNZDFvzyNzfKDmf+UFPgSU5rxKtd8lt5R5+uTt2n2SdRthcTcSxNk8nadY3lmaefgpzoixsxVZgJ7EwNh/1GDMDzbmHorZ0tUeakjdxbJl5PY5v6hqyPBq4wVEUo+pIx3IOBPtde37kyjbVHxKwkp83lefT9DVelzEssUUQO8vlP4RkZ+aT2Wf7A4d12IQg/CwmV3lGM+vMNHNSnSfinXVsjGm/V9XEANfhBe78z7fgXpsRhMzKatmbDIZDEIIwGOzEymzi3TgLG/guN6pt/WxFbR9m4bjOHJf5ftn0K3tLiHXTvk+258n9brt/IGLQdgtpaWioWte5xke58jg2N5tc5WjNYD4Wt48VUj0fV0ji7qOrbw6x7G2A0GhdfcuiPo3l/xKmmZ4Zy8+jQuR1LdHu8qWNShGjUqpJdmun4ly2y2rjnw1r4w4Mmky9sAEsiJfIbAnS7MvNZFTz2la9wBs4OIO42NyD4LVsQ2VingpoRNNkgjLCIoXHM51i92Z1gLke686Xozph/gVMn8ySOMejRde5RlJ5M6x4nY2dJwTby3sk8/Df5YK/UdJFRK/6NsTZHEAFsLb5jYNu57nHu4LZqZrgxocczgACe821OniqpQ7CxRFro6WnY5pDg575JSCNQdbfqrc0aaqWnFrOTDv7m2q6VbU9KXPKWX+B+oiKYzAiIgCIiAIiIAiIgCIiAIi/HICgdKe0ojjFM0i7h1kgv8AUB7DPxOFz4NPeqDsPs8a6taHgmNp6yQ94B+H8RsPK6tW0GNyNqqgClpesjcAXuiL3ubYZHXcbfDbgvzZnbF75Mk8pjad3VMZGPZt1Scoue7NGj9pKFpR9mpRak9tT7/Wy8jTK+RzIXujaXOaxxa1vFwBygc7LFJOjyukOZ7GRaDWWVg8ybEnU3PNbBHg8TwHF8kgPEyOI/Ve8WCwN3RM8yAf1ViUNe5yy4lVs1Lwksvq8mdYtsmJYqeFtXC1kMIjIaHSEyOdnlIDRuJDfRdeyWx8dFOJw6edwa5oAhyNBdoTdxvuuOa0VkQG4AeQX0ipJPIlxS6lTdLV7rznCW+ee5A4tTmrjMUlKXMJa6z5AzVpuPhuVwUuxMbPhpaRni4PlPq6ythcBv0UfWY/BF8Tx5DVdcY82UlcVKcdKm0u2cI8Y8GkvfrQ0nU9XExuvmQSvuTCWAXkmlI+9IQPQWCr2JdIQFxE3mdfZVk4lV1z7RNfL8vwN+Z57Lf1UTqxW0dzPqXcM4j7zLPiGNUUJsyISu73XI91yYdtHU1LslJBGANC+1mN83cT4C5XrhHR0Lh1W/OTr1TCQz8bvif7DzV2p6dsbQ1jQ1o0DWgAAeAC7GM5bvb5HYQqzeZbLsuZz0FG9rPpJDI873Wyjya0bh6lVqPEZKOtLJnl0Um4u4dx/wB//SuKgtr8LE0BIHaZ2h5cQtC3cU9EuT2O3MZKOuHOO/z7k4F+qF2TxProACbujs0+I+qfTTkppQzi4ScWWITU4qS6hEReT2EREAREQBERAEREAREQBERAVPbHZR8zhU01uvaMrmHQSs+yTuDhrY+Njwtm9VQMc8gXglG+KUFpv9263RclfhMM4yzRMkH32g28r7lWq0FN5WzKNxZxrGSYbjFXTaDMR4ahWKm6Qpbdpvq1Tk3RzRn4BLF/LleB6EkLy/8AzeD+NU/9xv8A4LwqdWPJlenbV6W0ZbfMjz0gP4NHouOq27mtvy+gUvVbD0kIaX9dIC4N7Uz7a7vhsvuhwqjY6zaaK4O9zc59XXKinUlGWmUsE/hXD5yKgcdqKg2Z1kp7o2uf7jQLupNia2fV4bC3vkdmd/QzT1K0yFrcoygAdw0HovRWFQT3bydVmn99tlTwzo4p47GYuqHdz9Gco26HmSrRHE2NtmgNaNwAAAHgAvRRmI1Je4Qs3uOp7hxXubjSjlL5fEtQpxgsRWDoonZy6TgdG/KOPMrrXlC5o7AI7ItbjbyXqpIRcVh8yTIXzIy4IPEEL6XhWVQjYXE2sCvaTb2OSaSyymbM1XVVhj4PL2cwC9v6OHNXpZlhcpkrY3N+tMLeTWuc/wBlpoVy9jiafwKNhLNPHxCIipF8IiIAiIgCIiAIiIAiIgCIiAIiIAiIgOHGqMywPaPitdvzN7Tfce6q7J7lrxucA7nxHqrsqljFB1Lz/DeS5p4NefiYe4HePRZHEaLaVSPTmCbw2tFrFd5maOI9VToastX1UYtYXJso6XEVGGGCcxLGQ0HKef8AsvvBaMtb1jx2n8DwbwHmd5Ufg2EOkcJZgQBqyM778HPH6D1VjV2hCdSXi1PJdgeU1M1/xAHu7x5HeFzSUkrf3cnKQX/Nv/VdyLQUmjy4pkFU1NY3dGD4ssfYkH2UDiNNWTmzo5SO4BrBzc52gV7RTwuNG6iivO2U9nJ4+ZW9mdlzA7rZcuexaxjdWxtPxan4nHiVZERQzm5vVImp04046YhEReCQIiIAiIgCIiAIiIAiIgCIiAIiIAiIgC+JomuaWuAc06EHUEeIREBCzbIxk9l8jB3BwI5ZgSPVdVBs7DEcwBe8bnPOYjy4DkF+IoI21KMtSisnMEoiIpzoREQBERAEREAREQBERAEREARE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hMREBUTEhMVFBQVGBMUGBYUFxcYGhoWFhUWFBMXFRYaHCYeGRojGhUUHy8iLycpLCwsFR8yNTAqNSYrLCkBCQoKDgwOGg8PGi8kHyQsNSkpLCksKzQpKTUqMCksMjQtKSwwNS01LDApLDUsLCwsLCwuKi0wLCwsLC8pLywsLP/AABEIAIYA6QMBIgACEQEDEQH/xAAbAAEAAwEBAQEAAAAAAAAAAAAABQYHBAMCAf/EAEMQAAEDAgMECAIHBgQHAQAAAAEAAgMEEQUSIQYxQYEHEyJRYXGRoTJyI0JSYoKisRQzU3OSskOzwdEVRGOT0uHwF//EABoBAQADAQEBAAAAAAAAAAAAAAADBAUBAgb/xAAzEQACAQMCBAMFBwUAAAAAAAAAAQIDBBESIQUxQVETgaEUImFx8AYykbHB0fFCcrLS4f/aAAwDAQACEQMRAD8A3FERAEREAREQBERAEREAREQBEUHjmLEHqYjZ313j6oPAfePsoa9aNGGuX8g6K/HmxksYOseN4BsG/M7h5alR3/Hp77o/Kzv1uvGgw7NYNGn/ANqSpyHCGAa6rIjO7uXqi9KPWyPPDsaEhyvGR/DW4Pynv8FJqJrcGFrsvca+NxqCD3ruoKnOwE79x8xv/wB+a0LepUT8Otz6PucOhERXTgREQBERAEREAREQBERAEREAREQBERAFw4rjUVM0Olda+5o1c4/daNSu5ZXtBj1pnvABlc5zWk65I2uLWho8bE81ZtqHjSwU7u5VCGS0P28J+CkmcO9xa321X7H0gMH72nmj8bBw9jdZ/D+0TG+Z55lSEeCVYFw53qVqSsqS2eF5v69DFjxOrJ5jl+S+vU0nDdo6eo0ilaXfZPZd/SbFSSx2pppm/vYc3iBY+oUjhG2E0JADzI3+HMdfJsm8c7qtU4e8Zpv6+ZdpcVi3pqLHp6P9GzQsYxHqYyRq93ZYO9x3chvVfw+iLjbeSbuJ4uO8ldVHjEFa4alkoBtG/Q67y07nclNUFCI/NfM3VnVqV0qixFGvTqRmsxeT2pqcMbYL1RFoxiorCPQXJEzJKRweM3MaH9V1OcBvNlzyTsuDmbcX494sVHUjnD6p/wA+gydKLnNfH9oL7ZVMduc0+RCkyjmUeqIi6dCIiAIiIAiIgCIiAIiIAiIgCIiALFMdpy2skYeD3DkSSPYra1m/STheSdlQBo8ZXfM3d6t/tWlw2ajV0vqY3GaTnb6l0ZYdlsFaIwSFZGxgbgFGbLzB9KwhUrbzpCdG90NO7KGktc9tsznj4msP1Wt3F28nQWsqV3Vam9Xc2uE2EriMYUV0zk0eSJpHaA5hQeIbLUlRcWaHd7CL8wsNqsblkN3OLr/bLn/3Eq3bE4qaKklrCxrnySNgYD2BZjTJI7Qbhp6KrTupweVt5m/d/ZpKlmbUnySxzb+OSYxbYqog7Uf0zBrYfEPEcb+S7NnNt5GHq5g+Ro0vYmRvmB8Y9/NQFV0vVB+ERt+WNzj6ufb2URUdJNW7dM8fL1bP7Wf6q7LiUZx01IZ+PIzKP2Pu4T1UpqK7Pf69Tc45A5oI3EAjhofArxq6qOMXlkawfecGj1JCzDYPpCqJKtkEzusZJdoLrZmusSCHAC4NrWPeubpXxXNV5Wn901jB4Of9I8jl1YVF1Vpyi/DgtX2pW9R9M5Xbl+ZpNNj9HJK2KOWKSR17Bpzk2BJ1FxuB4qLqukqjjJA6x9iR2WWGhsbFxAO5Z7sHK5jaurcSTBCWMuf8SU5W25gDmqnVDNJlGuoYPG1m+5/VROrLBqUOA0HWnCTeI4/Hm/Ro1ip6YIh8EJPzyNHs0OXy7bl8lC+p6mFrjM2GK4LwdM0jjexNm5u7ULwouheOwMtRITYXDGtbrxFzmUZ0iU8dHFDRw3yRMfJ2iCS6VxaC4gDWwkSTmlmRHChw2tUjSt1l53bzjC+fd4R4UPSBW1U8ULJSzrHsb2WMaACRfgTuvxWuUdeyXNlN8pLTyNr+RWO9EeGdZX9YRpCxzvxO7DfYu9FeMJqTHXZAdHFzT6Ej3AXYSccN9XgzvtB4VG4hRpRSSW+F1f8AwuaIitGIEREAREQBERAEREAREQBERAFH49hDaqB8TtLi7T3OGrT6+11IL8cbLsZOL1LoeZRU4uMuTM3pcXlocPkD+xI6R0UV94IH0r/laLnxICz3C6H9rqQ25EYBc532YYwXSOPjYHzJUv0gbS/tU7i09gdiP+WDq78bhfya1SWFYT+yYRJO/SWsLYm94hJu7+prXnyyqtcVfHquoz7XhVmuFWMYf1ywl33/ANV9blJxGQF+gygC9hwzEutyvbkrNtN9BR0tPxbD1rvnqXE6+IY1w5qAwmjNVVxx/wAWRoPgC7tegv6KQ23xAS1UhHwl7g35I7RM9mE81X6G7UWqtTp9syf5L82d3RjgLKqsPWsD442OcWu3EmzW3HMnkrF0qYXTQxwiKGON30puxob2Q0AXtv7Tm+irGxe2Iw9sto2OfIW6uc4WDQdAGtPE96V9XVYvP9Gx0jjYHKLMY0G4bc/C25uSTcnkF7ytOFzKFajXd/483ppxXfZ7fuz36K8OMmINk+rC18jjwuWljf7ifwqE2lxDr6h8n23Pk5Pd2fyBi1EYE3CcJmDSDNI3K544vk+jaG/dbmJ5E8Vj83bkIbxIa3+1v+iSWMLzJbGtG7uKlxH7q91eW7/HJb2D9nwaIbnVMr5j8kIswf1Bh5qsYFUMjqYpJBmYx7XkaC+U5ra6akBWbpEkEbo6Zu6nihg/EQJJD/lrm2G2F/4iJHGQxsjLRo3MSTckbxawHuuYblhHqjVp07Wdes8KTbb/ALuXphF2oulIz1EUMUDbyPay5kvYH4nWDbaC53qi9IWJ9dWSkHTOWj5Yh1Y/MJDzV/otg6fDGvrBJI98Mcjhmyht8hG4C99bb+KyGveTIb6kWB897vzEr1PVspFLhVK1lXdS2XupYy87vrz8jU+ielEFDNUO0zuNvljFh+Yu9F7bMAzV2fgzM8+ha33cf6Vy4nVfstHBSA2LI2F9vtuGYj1cfVWvY7BDTwXeLSSWc4fZH1Wchv8AEldS1SUe3M+G4jce1305Lkn+Wy9CfREVs8hERAEREAREQBERAEREAREQBU/pH2gEFP1TTZ8ocDbe2IaSHwJuGD5j3K2VE7WNc9xDWtBcSdwAFyTyWA7Y4+6qnc83GYiwP1WD92zzsS4+Lioa0sLC6m3wWy9pr6n92O/7HJglMyoq2Cd7Y4icz3ONgGN+q3xIs0eauPSVtFFMyJlO4Ojja7UAgZnWY0C4F7MD/UKu4ZsFiEgD44XNa4AhznNZcHUbzf2UJiFK+N5a83cC4Gxvq1xadfMFVt0sdz7F06Nxcxmpp6OUU1tnuT+wI6uWapP/AC0Ej2/zHDq4xzLiq9XO7ZF75bN9ND73PNWigHUYSXHfUz384qcZv8zRQezWHftNZDFvzyNzfKDmf+UFPgSU5rxKtd8lt5R5+uTt2n2SdRthcTcSxNk8nadY3lmaefgpzoixsxVZgJ7EwNh/1GDMDzbmHorZ0tUeakjdxbJl5PY5v6hqyPBq4wVEUo+pIx3IOBPtde37kyjbVHxKwkp83lefT9DVelzEssUUQO8vlP4RkZ+aT2Wf7A4d12IQg/CwmV3lGM+vMNHNSnSfinXVsjGm/V9XEANfhBe78z7fgXpsRhMzKatmbDIZDEIIwGOzEymzi3TgLG/guN6pt/WxFbR9m4bjOHJf5ftn0K3tLiHXTvk+258n9brt/IGLQdgtpaWioWte5xke58jg2N5tc5WjNYD4Wt48VUj0fV0ji7qOrbw6x7G2A0GhdfcuiPo3l/xKmmZ4Zy8+jQuR1LdHu8qWNShGjUqpJdmun4ly2y2rjnw1r4w4Mmky9sAEsiJfIbAnS7MvNZFTz2la9wBs4OIO42NyD4LVsQ2VingpoRNNkgjLCIoXHM51i92Z1gLke686Xozph/gVMn8ySOMejRde5RlJ5M6x4nY2dJwTby3sk8/Df5YK/UdJFRK/6NsTZHEAFsLb5jYNu57nHu4LZqZrgxocczgACe821OniqpQ7CxRFro6WnY5pDg575JSCNQdbfqrc0aaqWnFrOTDv7m2q6VbU9KXPKWX+B+oiKYzAiIgCIiAIiIAiIgCIiAIi/HICgdKe0ojjFM0i7h1kgv8AUB7DPxOFz4NPeqDsPs8a6taHgmNp6yQ94B+H8RsPK6tW0GNyNqqgClpesjcAXuiL3ubYZHXcbfDbgvzZnbF75Mk8pjad3VMZGPZt1Scoue7NGj9pKFpR9mpRak9tT7/Wy8jTK+RzIXujaXOaxxa1vFwBygc7LFJOjyukOZ7GRaDWWVg8ybEnU3PNbBHg8TwHF8kgPEyOI/Ve8WCwN3RM8yAf1ViUNe5yy4lVs1Lwksvq8mdYtsmJYqeFtXC1kMIjIaHSEyOdnlIDRuJDfRdeyWx8dFOJw6edwa5oAhyNBdoTdxvuuOa0VkQG4AeQX0ipJPIlxS6lTdLV7rznCW+ee5A4tTmrjMUlKXMJa6z5AzVpuPhuVwUuxMbPhpaRni4PlPq6ythcBv0UfWY/BF8Tx5DVdcY82UlcVKcdKm0u2cI8Y8GkvfrQ0nU9XExuvmQSvuTCWAXkmlI+9IQPQWCr2JdIQFxE3mdfZVk4lV1z7RNfL8vwN+Z57Lf1UTqxW0dzPqXcM4j7zLPiGNUUJsyISu73XI91yYdtHU1LslJBGANC+1mN83cT4C5XrhHR0Lh1W/OTr1TCQz8bvif7DzV2p6dsbQ1jQ1o0DWgAAeAC7GM5bvb5HYQqzeZbLsuZz0FG9rPpJDI873Wyjya0bh6lVqPEZKOtLJnl0Um4u4dx/wB//SuKgtr8LE0BIHaZ2h5cQtC3cU9EuT2O3MZKOuHOO/z7k4F+qF2TxProACbujs0+I+qfTTkppQzi4ScWWITU4qS6hEReT2EREAREQBERAEREAREQBERAVPbHZR8zhU01uvaMrmHQSs+yTuDhrY+Njwtm9VQMc8gXglG+KUFpv9263RclfhMM4yzRMkH32g28r7lWq0FN5WzKNxZxrGSYbjFXTaDMR4ahWKm6Qpbdpvq1Tk3RzRn4BLF/LleB6EkLy/8AzeD+NU/9xv8A4LwqdWPJlenbV6W0ZbfMjz0gP4NHouOq27mtvy+gUvVbD0kIaX9dIC4N7Uz7a7vhsvuhwqjY6zaaK4O9zc59XXKinUlGWmUsE/hXD5yKgcdqKg2Z1kp7o2uf7jQLupNia2fV4bC3vkdmd/QzT1K0yFrcoygAdw0HovRWFQT3bydVmn99tlTwzo4p47GYuqHdz9Gco26HmSrRHE2NtmgNaNwAAAHgAvRRmI1Je4Qs3uOp7hxXubjSjlL5fEtQpxgsRWDoonZy6TgdG/KOPMrrXlC5o7AI7ItbjbyXqpIRcVh8yTIXzIy4IPEEL6XhWVQjYXE2sCvaTb2OSaSyymbM1XVVhj4PL2cwC9v6OHNXpZlhcpkrY3N+tMLeTWuc/wBlpoVy9jiafwKNhLNPHxCIipF8IiIAiIgCIiAIiIAiIgCIiAIiIAiIgOHGqMywPaPitdvzN7Tfce6q7J7lrxucA7nxHqrsqljFB1Lz/DeS5p4NefiYe4HePRZHEaLaVSPTmCbw2tFrFd5maOI9VToastX1UYtYXJso6XEVGGGCcxLGQ0HKef8AsvvBaMtb1jx2n8DwbwHmd5Ufg2EOkcJZgQBqyM778HPH6D1VjV2hCdSXi1PJdgeU1M1/xAHu7x5HeFzSUkrf3cnKQX/Nv/VdyLQUmjy4pkFU1NY3dGD4ssfYkH2UDiNNWTmzo5SO4BrBzc52gV7RTwuNG6iivO2U9nJ4+ZW9mdlzA7rZcuexaxjdWxtPxan4nHiVZERQzm5vVImp04046YhEReCQIiIAiIgCIiAIiIAiIgCIiAIiIAiIgC+JomuaWuAc06EHUEeIREBCzbIxk9l8jB3BwI5ZgSPVdVBs7DEcwBe8bnPOYjy4DkF+IoI21KMtSisnMEoiIpzoREQBERAEREAREQBERAEREARE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AutoShape 10" descr="data:image/jpeg;base64,/9j/4AAQSkZJRgABAQAAAQABAAD/2wCEAAkGBhQSEBQQEhIUFRQTFRQWFBUUFBUUFBQXFhQVFRcVFxUXHCYeFxkjGRUVIC8hIygpLCwsFR4xNTAqNSYrLCkBCQoKDgwOGg8PGiwkHyUuNCwqLCwsNS8sLywsLCkqLywsLCo0LSksLC8pLCwtLCwsLzQsLCwuKSwsLSwsLCwsLP/AABEIAL0AwAMBIgACEQEDEQH/xAAcAAACAgMBAQAAAAAAAAAAAAAABQQGAgMHAQj/xABCEAABAwICBQkECAUEAwEAAAABAAIDBBEFIQYSMUFRBxMiYXGBkaGxFDJykiMzQlKCosHRYrLC4fAWJENTNGNzFf/EABsBAAEFAQEAAAAAAAAAAAAAAAQAAgMFBgcB/8QANREAAQMCAwMLAwQDAQAAAAAAAQACAwQRBSExEhNBBiJRYXGBkaHR4fAyUrEUI0LBFWLxQ//aAAwDAQACEQMRAD8A7ihCEkkIQhJJCELF8gAuTYLxzg0XJsElkvCbKBNiW5o7z+yhySl20krOVfKKni5sQ2z4Dx+dqIbA465Jo+uYN9+zNaHYpwb4lQELPTcoax/0kN7B63U4gYFLOJu4DzXn/wCk7q8FFQgzi9af/Qp26Z0KWMSdwCzbifEKChSx45XM/nftA/6vDCw8E0ZiDSt7ZQd6SL1ryNhVxTcpzpOzvb6H1UTqf7SnqEririNqnRVQK1NLWQ1TdqJ1/wAjtCGcwt1W5CEItNQhCEkkIQhJJCEISSQhCh1lbq9Fu3eeH90LVVUdLGZJDl+eoJzWlxsFsqawNy2nhw7UslmLjclYEoXOsQxSatdnk3gPXpKPZGGIQo9ZXMibrPcAN3E9g3quV2lL3ZRDUHE5u/YISCkln+kZdPBExxOforRLM1ou5waOJIA80um0khbscXfCCfMqpv1nnWe4uPEm6ybGFbR4VGPrcT2ZI5lEP5FWB2ljd0bz2kD91iNK/wD1H5h+yR2QiP8AH0/2+ZUwpI+hWOLSeM+817e4H0UyHGInbHgdTuj6qoIUbsMhOlwmmiYdLq9hy9VJp6x7PdcR1bvDYnNHpFukFusbO8bQgZcLe3NhuhZKN7cxmnq9a4jYtUc4cLggg7xmFsQDXS0zw5pLSEE5vAqdT1u4qcx99iRqTT1Vit5hOMtq/wBqXJ/kffq8EDLFs5jRNULCOS4Wa0KgQhCEkkIQsJZQ0Encmve1jS5xsBmUgLrTW1WqLDafLrSpZSSFxJO9YrmGJ4g6tm2v4j6R1epVjGzYCEpxnHmw9BtnScNzet37LHHsa5oajM5HflHE9fBVumwyWQ3Ecjr5khrjfrJspqDD97+5IMuA6fZHwwg85+i1SyukdrvJcTvPoOAWbWWTeDRSoP8Ax6vxOaP1up8Og8h96Rjey5/ZaZtNKRZrTbwRpqYI9XD52KtoVmlwCkh+vrGt6i+OM+BJKiSY3hEX/JzhHASP/QNRUeF1L9G/O5CSYxSx6u+d9kkW2Gle/wB1jnfC0n0UyTlNoY/qaRzuBLWM8ySVAquWOU/VU0bfjc5/kNVHx4DO7VV0nKSnb9Iv87Exh0aqHbInD4rN9TdR8Swt8Dg2TV1iL2BvYXtmpmgGlVXXVL+cc0Qxsu5rGAAucbNF8zucdv2Uxx7CjNK6Rrs9gB2WGWR3IDEqaKgAa93OKKoMVNUdoizVV0LdU0bozZ4twO49hWlVgIIuFeggi4Umjr3RnI5b2nZ/Yqy0OItkFwe0bwqitlPUFjtZpz9eooeenbKLFDzQCQX4q7gr1QMPrg9ocO8cDwU4FZuaF9O+47iqd7C02KlUtRYpmx1xdIkwoqhdBwjEf1sPO+tuR9e/8qslj2D1KehCFcqJCW4jPc6u4be1MJX2BPBI3OubnestykrN3EIG6uzPYPU/hE07bnaQAteO49S0LW8+SXPvqtaNZxttNtgF+KmUEd3jqzXIOUXFOexCWxu2K0Tfwe9+YuXvJPCYqnalmbccL9Xv+ELidW6BnN1Vpn5WqdpJioyT95xYy/eA4pZV8sFS76uKFg6w558SQPJUNC6UyhgYLBqzT6+d+rlY6rlDrpNtQW/A1rPMC6UVWMTyfWTSvv8AekcR4XsoaES2NjdAEM6V7vqcT3oQhCeo0IW+moJJDaON7zwYxzj5BPsK5PKyZ7QYHRsJGs+SzdUbzqk6xNt1kx0jGfUbJ7Inv+kEronJfhHNUGucnzkvvvDfdZ5An8SdzUTm7rjqTKlpmxsbG0Waxoa0cA0WHkFtWExXD4sRdtPJB4Eei2FMTAwMCRvoC8WLLg7iMvNJqnQmTWvGWhp3OJu3vF7hVjSLlRqRPLHAY2xse5rHagc4hptclxIzIO5IWaU11TIyL2mW8jmsAadQXcQBk23FOo+SggG0ZDbo4eFv7UX+e3TrRhX7ENFDDC6V8oytYNacyTYC5SFWzTNro4IY23LGWDiTd2TQ1hN9t88+NlUwVU1TY2yFsegy71sKGV8sW285lSaCsMb77jk4dX7q1wS3AO4qlp5gVXcFh+zmOz+x9VV1UIkYvaqLaG0FYF7G+xWuNyyKqMNqTRVbXHTQ9h9NVSys2mkJ1TyXC2pdQzJiunqtUPEpLNA4n0/wJapeJu6QHAeqiLmmOTb2tf1ZeHvdWEIswLdLWinpZag/Ya52e/VGQ7zl3r5+llLnFzjcuJJJ3km5Piu+Y3VUogENSbsf9ka3S1SD9ndeyRwYrh8X1NG3t5tg8zcrouD1dPQUjWXBNs7Hjx87qpq8OqK14LBkuS02HyyG0cUjzwYxzj5BNmaDVpY6Q07mMa0uc6QtZYAXJs432Dguky6cOtaOJjRuuSfIWWOnmMOjwrpkCSo1WZZZO6TsvhFu9W0GL/qZAyIfPJCVGCGli3kx+ea40hC201OZHtjaLue5rWjrcQB5lXyzoF1esAwKhhw9tbXNLnSOdzbdZ13AGwDWNIvsJueKis0+gjd9BhtO1v8AFm89+rkfFQeUFxbVimBPN00UccY6gwEu7Sc1WEHHCJBtvJN89cgEbJMYzsMAFsr2zJXdND9OIa0GNrealaLmMkEEcWEWuO4KzrhfJtG44lDqbtcu+HUIN+8hd0VRWQtiks1XNFM6aO7tdEJVpTins9HNNexaw6vxO6LfMhNVzvlixXVhhpgc5HF7vhZkL9rj+RR08e8kDVNUSbuJzlyhXHkswvna8SEdGBpf+I9FvqT3KnLsPJNhXN0TprWdO82P8LLtb56571d1sm7hJ7ln6GPeTDqzT/EAJC5pzabtI6tioM9OYpHRHMtOR2XG427FdsWxykpMp5hr7dQdJ/ytzHabBVir5WadpvDSFx3OfqM9ASuc4fgdfI98slgHZ26/x5rZsxaGkNib9ShCI/dPgVspJdSRrjlnnuyORWqTlkm+zTRDte93pZNMA5RYq2RtNVU7WmToscDrNLjsGYu2+4gq3kwCZrSb/PFSM5RwSO2CNfnQn0LlIWqek5p2oL2sLX222Z+C2NK53iUBikIKIcQcwtlM6xsnMbrhImnpJxSuyXQsNm31JG89HmMv6VVILOIS+uP0h7vRaFurPrHdv6LSua1xvUyH/Y/kqwZ9IVU0vf8ASRt4MJ8XW/pSqEJjpZ9e34B/M5L4lpKMWp2diu6YcwKbhdJzszI/vOF+zafIFQeV7FNepjpxshZcj+KSx/la3xKtGhVL9I+Y7I22udxdtPcAfFcpx7EvaKmWf/se4jqbezR8oC23J6DWQ/OHqsnynqcxEPnH0UBWzkxwvnsQY4jowtMh7R0W+bge5VNda5JaARUktU/LnHHM7mRA3PiX+AWjq37ER68llaKPbmHVn4KZp3yf+2OE8LmtmA1XB3uyAbLkbHDZf9lRW8mdYHWk5qNu9z5W27crlQMV0zqppHu9olaxznFrGvLQ1pJs2zeAyWehlAarEIWvJeGu5x2sS7JnS38SAO9QxsmhjzcLAdCmkkhml5rTcnpXWNEdDosPjcdbWkcPpJDkLDPVb91vrv3WiYpyoUcJLWudKR/1C7fnJAPddVXlU0qc6X2KN1mMsZbH33HMNPUBbLiepc8UMNJvhvJTqp563cndQjILp1Vyzf8AVS975LeTR+qo2kmkUlbNz0gaCGhoa2+qALneSdpKhtwyUsMgikLGi5fqO1QOJdawCjI6KnijN2DNATVMsgs85LOGEvcGNF3OIa0cSTYDxK7LpVjAwzD4oIiOdLRFGeGq0a8lu/xcFQOTbC+exCMkXbEDKfw5N/MR4I5SMZ9or3gHoQ/RN7Wnpn5rjuUMzd7M1h0GZU8LtzA6QanIKsyylzi5xLnONySbkk7yTtKx1d+5ScLoxLPHEXBoe9rXOJADWk9J1zlkLldP0yx2iiw59LTPhcXBrGsjIdYawu4kXzABzJvdTSTbDmsAvfyQ8UO8a57nWt5rkyZ6MQl9bTNbt56I/K8OPkCliunJPh3OV3OEZQxud+J3QHq49yfO7YjcepNp2bcrW9a6Vi0oMth9kAHvz/Va4yoLarnJpnbucIHY0Bv6KbGuKYyduRzutdG2Nhob1LJ20JtRHJKH7u1NaFaXk+b0Le0/lVk/1qJXD6Q93otCl4k3pg8Qoiw+Js2KuUf7E+OaMjN2hVTS9n0sbuLCPBx/dKolYdL4Lxsf911j2OH7gJFh0Bke2MbXuDfE7Ve4e7bp2gdnmrqmcN3c8E/xSo9lwaR2x841RxvJ0f5ASuPro3K9iIDoKRuxjTI4dvQYO4B3zLnK6phkO6pwFzTFqjfVLivWtubDadi7DpSfYMFFODZzmMhy3ucLyHw11z7QLC+fxCFpF2sdzjuxnSH5tVWDlgxXWnipgcoml7vifsv2NH5inz/uTMj6Myo6f9uB8nTkFz5dE5MYmwQVWIvGUbdRu6+qNdw7zqDxXO10XSf/AGeC01JsfOQ942G2Ujr/AInMClqecBH9x8tSoqTmkyH+I89Auf1VU6SR0jzdz3FzjxLjc+qbaF4QKmuhicLs1td43FrOkQeo2A70kXTuRzCcpqojhEzyc/8AoHcU6pfu4iQm0se9mAPemPK3iYjpGU7cjM/Z/BHYnzLAuQK38qGKc7XuYD0YWiMdvvO8zbuVRAvkNqZRx7EQ680+tk3kx6sl0jQAeyYbVYgR0jcMv/ALN8ZHflXN3OJJJNycyTvJ2ldM09Z7JhVLRDJzi3X69Qaz/wA7mrmSVNztqTpPkMl7V8zZi6B5nNetaTkAT2C6ZUmjNVL9XTTOB3824N+Y5LoXI9hzRDNUm13PDATbotY3WPZcu/KEs0p5T5xUSRUzoxGx2q1+oHudbIm7ri172yTTUPdIY4xpxK9FNG2MSSOOfAJXScl1c/bGyP45G+jNZXrRbRp2GUtQ+R7XSPsbtvYBrbNbnt6Tj4rmj9Ka6oeI/aZSXuDQ1rtQEuNgLNsNpXTdIgKekhpA4kgDWJJJIbtJvxcb9xVbik0sUJ2yM+A+dKtcIgimnGw05cT86FFwJn0d+Lj5ZfonUaW4ZFqxtHVfxzTJi5PiLslrpzdxQ/aE1oQlX2gnFG3JbDA2bFCy/G58yqaY3eVhibOiDwPqlqdyx6zSOISQi2SzXKSn2KgSjRw8x7WRFO67bKLidJzkL2byMu0ZjzSXQSj1qgvIyjbf8Tsh/V4KyKDiTm0VDVVDcnSXLepzhqNt+Il3encm7yz7nv8A69ERLU7mB9/nT5LlOl+Ke0Vs8oN2l5az4WdEeNr96TIQu0NaGtDRwXOXuLnFx4rqHI7hdmz1Tt5EbT1DpvPZcs+Uqg6RYp7RVTT7nvJb8Iyb+UBdNqf9hgIbse+MN69ebM94Dj4LkCDpufI+XuHcjqr9uNkXVc96baKYX7RWQwkXa54L/gb0neQt3p9yr4hr13NjZDG1ve7pn1A7ky5HcJvJNUkZMAjb2u6TvABvzKr6dNcMRqdbbzlx2ao1fKy9Dg+pt9o/K8LSylv9x8gkK7VovitNR4ZFrTxX5syEa7dZznXeWgXvrX6NupcVQpZ4BMACVDT1BgJcBcrbV1JkkfI73nuc53a4knzKeaBYXz+IQtIu1jucd2M6Q/NqqvDguo8kmEmOOeqe0gm0bLgg2HScc9xJaPwlMq5WwwOccrBe0kZlmA70v5Y5He0wN+yIiR2l5B8mtXPl3fSLR+DEImskJY9lyx4tdt7XGeTmmwy6gqgeRp1//LZq/wDzN/5lX4fidLJAC14RtZQzGUuAvdc6bM4AtDnAHaASAe0b1gunR8l9JHnNWk9hjZ63UylwrCqYhzYzO8bC/WeL9jrM77KeXFaaPilFg9VKcmpPyaaJHXFfONWKMExa2Wsbe/8ACBfPeexM8QqzU1Jdnqk2aODB6bz3rPGNJHzjUA1I/ujfbZrHf2bF7glLted+Q7N5/wA4LGYpiP6p2WgW2w3DhQREu+opzEFKatMTVtcbBYepvNII26k2TZHcV7ALuTqnbYJXRRJw0ZLpkMQhjbGNAAPBVBNzdepZiMNna24+qZrXPFrNLSgcUov1lOYxqMx2++ifG/YddJQL5cVU+V/EtWKCkafeJkd2N6LfElx/CrtRwHnLH7OZXG+UDFOfxCYg3bGeab2MyP5tZDcjKIhz5njO9vD3PkhMYm2YtkcVXE20Vwv2ishhtcOeC74W9J3kCO9KV0Pkhw0c5NVO92JgYCeLuk49zWj5l0Ook3cTnLNU0e8la1b+WHFLvhpG7gZXAZ5nosy7Nf5gqLS6P1Mv1dPM7sjdbxsutT6Zs1i5lOC77ziLnhsF1Fn00ndsDG9jbnzP6LOMxyGFgY0XWqfyennkL3m3zvTPRDDHUdBGxw1ZHEveDtDnG9j2NAC9x7RakrrPlBZIBbXaQ11uBuCHDzVf/wBRzE3c/X6iAB3aoFkwp9JYz74c3u1h4jPyWWqcWrY6kzwZtPD58srN2EbMQjcLhRouSijbm+aV3VrMb6NTOn0Lw6PZTh54vL3+TjbyW6LEonGzZGE/EFt9ob95vzD90DPyqxB2VrePshW4ZCz+PkpEDII8oqeNnwsa30C2TVxcLWACVzYxC295WXG0A3PgMyltVpYwZRtLzxPRbu7zv4KsfXYnVgtJNj1WHijY6T7Wp494AJJAAzJOwDiVWca0i1gYoSbZhz+I4N6utLKyvlmPTdl90ZNHdv77rWyKylpcNbEduTM9HD3VpDSWzcsIYbLchZwwl7tVozP+XKtCVYZALZR0pkcG7t54BWeCKwAGwbFHoKIMbYZ7yeJTCNir6qcNCq6ibaOWizY1BzNuC9c6wW6jgU2AUZmlNU8ZDIdvt+exVFRJlshTqKJTFjGywWS26CQhCEkkvxyuFPTy1Fs2MJHWQOiPmIXBafAamY3ZTzPJzJEbsyd97L6JIWqpc4C7bdd1NHWCjjc5rL8ctfBCVFJ+pcLutZcUpOTOufthDBxkkaPIEnyXRMI0bfSYa6m1m868uLnNuW3cbbSAfdAGxNXVjz9rwyWpzydpJ7VlMQ5X7+MxxsPfl6oukw1lO8PBzVDkjcx2q8FpG4/5mF4rnWUDJG2cL8OI6wdyr9ZgDm5sOsOByd+xVTT1rJhnkVrYqprsnZFLEL17CDYgg8CLFeI5FrFzAdyx9nHBbEJXKVlgIQvQwLJCV0rBCFnFA5xs0E9iZ0uCb3nuH6n9k0uA1THyNZql9NSOebAdp3BWChoAwWG3ed5/st8NOAAALAKSyNBT1QaFXzVBdlwXjGLbsRsQxhcepB0dHLiUthkwan5xVbLKGhEUesbpxSwWF1qpKXepq6JFEyFgjYLAaKtJJNyhCEKReIQhCSSEIQkkodXQ3zbt9Uuc22RT1aZ6YO2rPYlgUdUTJFzX+R7fVTxzFuR0SdeFqkzUZb1hR1iamiqKR37jSOvh46Ixrw7QqPNSBwsQCOsA+qgS4FGdxHYT+t03Xll7FXSMyKnbK5uhSD/Tw++7wC1DR83zfl1Nz9VY9Rec2jW4n0qcVb+lIW4A2+bnHqyCkxYPGPs3+LPy2JrzaNRI4iE01LzxUZkAGQC2tiW7VQTZDmrklOywElQukWLWL0usgAnYpMFFdXNHgM05D6o7I6OPt+UHJUD+KjxwlxzTOmpLbVuhpgFuWzhhZCwRxiwCDJJNygBCEKVeIQhCSSEIQkkhCEJJIQhCSSLLRLRtK3oXhAIsUktkw47lHdTuG5Ol4QqubB6KXMxgdmX4yUgleOKRlh4Ly3UnZhHBYmmbwQR5OUZ+7x9k/fvSax4IDDwTn2ZvBZCEcFNHgFEzVpPaT/Vl4ZnlJ20ripEWHJkGheq1hp4oBaJoHYFEXE6qPHRgLeBZeoU68QhCEkkIQhJJCEISS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8" name="AutoShape 12" descr="data:image/jpeg;base64,/9j/4AAQSkZJRgABAQAAAQABAAD/2wCEAAkGBhQSEBQUExQVFRUWGBYYGBcYFxcYFRYVFxcYFBYVFBUcGyYeFxslGxQUIC8gIycpLCwsFR4xNTAqNSYrLSoBCQoKDgwOGg8PGjQkHyUsNCwwLy8sKTIvKjMsMC0qLywsLiksLDQqLCw0LCwvLCwsLCwpLCwsLywsLCwpKSwsLP/AABEIAKgA2gMBIgACEQEDEQH/xAAcAAEAAwADAQEAAAAAAAAAAAAABQYHAQMEAgj/xABHEAACAQIDBAYECggEBwEAAAABAgADEQQFIQYSMUEHIlFhcYETMnKRIyVCUmKCobGywRQzNVOSs9HhY3OiwhckQ4Oj8PEV/8QAGwEBAAMBAQEBAAAAAAAAAAAAAAIEBQMGAQf/xAA0EQACAQMBAwoFBAMBAAAAAAAAAQIDBBExBRIhE0FRYXGBkbHB8AYyodHhIjM0chQkUiP/2gAMAwEAAhEDEQA/ANxiIgCIiAIiIAiIgCIiAIiIAiIgCInkzLHClTZzrYaAcWPBVHeTYDxg+pZeEeHFs1auKKMyKg3qjKbNdrhKYPvY/V7Z3DJP8av/AB/2n3k+CNOn1tajkvUPa7cfIABR3KJIQzrKe7+mOi+vvyI4ZP8A4tb+P+0HKwP+rV/j/tJAmRVRv0hio/VA2Y/vCOKj6PafKcKmFpr2v3g+Rk3rodeXUWepvK9T0Y4Xb1z28NF++TU+Up2Fhyn1J04biw3kjOW88iIidCAiIgCIiAIiIAiIgCIiAIiIAiIgCInVXxKoLuwUdpIH3wEs6HbEjG2ho8mLeypYe8C0LngPCnUPkB95nzKJ8nLoJImRD/DYq3GnQsT2GsRdV+qp3vFl7J6TmnbTqj6t/uMr+Iw9Jm3KD1lq1GJtv1V3b+vVK3toPebCFJHalDi8+OuOvwLcJyZ1YeluqFuTYWuTcnxM5xFUKpZjYDUmG8cSvjjhERmWZq1T0O9uL8tjoTf5Cnv5mS1GkAoA0AGluyeKjSNVg7iyj1EP427+7lJEThSjLLlLn07DpUawkjmIiWDkIiIAiIgCIiAIiIAiIgCIiAIicXgC8js3z+jhx8I2vJRqx8uXiZE5xtMxJp4bU671T5K247vI25k6DvlDxebqrEUgK1QnWs2qA/QB9c/SOnYDJxg5aHTdUPn16Pv78C0ZhtfVZN8smGo8mdgC3gTx+qDKzidrKSm6JUxD/PY7i+87zn3CZxtPTq/pJNd2qOwuHbU7hvYDkADfQWEu2yWGGJwyuOIO43cwt94IPnLrtYwipN5OCuJSk4rgdOadIuLRkCJRpqxt6pcjUDiT39k7am1OP5Vyvgif0jbrICmDNQDWmynyPV/OWLCZMHpI44Oqn3gGSfJqKaSIrO81kqw25zFaQYVt8lQQCim5I0FgBNY2Oy2qtFa2JIOIqKN6wsFXiFAue258ZQtjMtpPUotWdFWkitZiBvOOA8rXPhNco11ZQykEHgRwPhKlaUW8JFvclTprPP5fnywK9YIpZjYAXJ7BKk+1AevdkJpL6uut/nlefhJvPs+TD07nrOfVTmT/AEmTZrmuNONV1chiLslgyFW9VGXnoL8jrpKXJzrVVGL4LX36Y63zH2LjCDlJcXp79fybPgsYlRd5GBH3dxHIz0SoZDgKrgVQpoP8pb3Q9631t3Hh2y0viAi7zkKANSTYDzM68Vwkcmk/lO6JE0dqcOzBQ/E2BIIUk6DU9slQYUlLQ+zpyhwksHMRE+kBERAEREAREQBERAEREA4JlX2gzcuWpUyFRb+lqXsLD1lB5AD1j5eErnWP3bU1J36gaxHFVA1f3kAd5mO7b7UUw/6Ev6oWFZgdS3EJ3heJ7Se6daVN1JYRPeVKO89eb7++076+fLiwaeHNqANiRoahHAsOSdi+clsryXhpM6NOrl9ZKq2em/qn5FVeJQnk1vdxm17K4mliqK1qRup0ParDijDkRLtWCpx/ToV4VN75tSr7c7HemwbVEW9SgC4sLllAu6jt0F7dola6Hc2C4tsOx6tdbp2ekQE6d5S/8M3WhhQJ+ftu8hbLM0D0hZCy4ijbQDdcM1PybTwcRQnykXSfcQqrdkpo2PafIPTYHE0gNXo1Avt7pK/aBI3owcYjKcK/MKUPjTYp+QluyrMFxFCnWTVaiKw8GF5TujSmcMuYYduFHF1Cg7EqKrqB9vvlVSfJyT5nn0O3Pkj62zVPE0qNG2rsQ3sJVbev5Lbzl3zLM1w1MIgBbd6qdgA4nsEi8iwj00dwu9Udn3ByVGdnBJ7yfsntyjZ8rUetWbfqOLdwXsEqybm3hll4jFJ+HX+CG2RyepX38VitXduovJKagWA876yw0MkpU2eqwBYksWNrAfkABInPNvqGHUhCKjDTQ2QEaWLWN7HkoPlM1z/batijYnq30HBRbgQn9bnwnGdzCmt2Jo2mybi6e8+C6X6I0TaDpGo0QRSs7fO+QPADV/LTvmaZ3tbXxLXZjblfl3qvBT3i575EUKb1aoSmrVara7q9Zz3nsHebCK+Hem7JUVkdDZlbip46204EcJQqVJzWXoeqs7C0tp7kcOfXr4HFKoVbeB1NwTzIPEE85vexuZGvgaFVjdmQBj9Jbo32qZgU2zouHxVQ8a38+pOto/1tdRS+I4LkIS597H0f2LXERNI8UIiIAiIgCIiAIiIAny5sLmfUi9onPodwcapCeCn1z/CGglCO9JIgP/0h6Vazca1RKdMcwhNlt5Eue9pnmK2IWvvLfcqKWAe19QT645j7ZM7SbYUaOY0aJRqno2pg7pAFN3YG/wBKw3dO6XHD06TV6qqFLK5DAHrAnXUecuU96klLpI1JRqNmO4CtVwFU4PGUTVw9Y607nW5t6XDN84E3sOfYTrYMjy+vlOJWrhm/ScJWNieG8AbbrW0Sso58Drw5a1XyOnVp7lRbjW3zlJFrqeKnvE6sm2dpYVGVfVOp3rW05kcL2HGSldJp8O3r+xyjSwSeFrh0DLwYXF9D5iQW2uyy47D7pA30O8h7DwI8xpPNnfSFh8PolnPaDZPI2Jb6oMi8D0q03YAqNeQ3lP1d4WY91xMz/JhCXBmpDZtzOG+oPBIbC4WphaBwzj1HJT2W1I8mufOTlHJVFSpU51d3eHIlRa89mFxKVUWohBVgCD2gzKtuNtq/6TXww6qU23LAkBgVVutzPrWte3jJ1q6inPpI2VlO6q8lDg19C755tph8KrBSHcfJBsoPY7625cLnuno2Sz44zC+mIAu9RRbhZTYfdMIqVCxuTfs7AOwDgB4TY+iv9mL/AJlb8ZlSjWlUnh6GxtLZlKztlJcZOWvczHcT+sqH/EqfjadVQ9U+B+6dlf139up+Np1VvVPgfume9Wexo/tx7EfoLZjIqOGoKKNNU3lVmIHWZiASWbiZkfSOfjXEeFL+WJtuAHwSeyv3CYh0iH41xP8A2v5Ymlc8KaPFbCbd42+h+hXRNw6NBbK8N4P9tR5iE27YHTKcP7DH/Wxle1+Z9hrfEX7EP7ejLTE+KNTeUHtF59zTXE8QIiIAiIgCIiAIiIAMhs0rfDIt/VQsezrEL9waTBldzzEpTGJqMhbcpajesCFVmtw09afdScOGX1fgqOzmx9HG1WxlmU1G3mRjvC99GRuNiAOqeE0FckpemNbd655/ZIfYTNqdbDj0dJaQAHVUk27NTLDicSqC7MB4zrWnLOHzEIxzwRH5pnjUzu06NSq2l91SEXvLW18BcygbUVsbWZlc06aDgHqKq27fR3N/rX8JHbX4ytUxi0i1Qag7u826VJvvAcCLA6yU2X6PaONLYquxZGdglJeqPg2Kb1Rhq193gLC3bMhylWk4o9PSo0rCnGvPDbXRl9XOkucpmIy5ASXxVIseO6GqH3ieVlpj5bse5Qg+0kyydI+ytLBV6JoArTrK90uSFdCuq3OgIfh2r3yqStUhuS3Wemsq6uaKqpvj2eiNc6JcwNTDVkPCnV6utyBUUOf9Rc+cz/blbZni+91P/jX+ku/Q1QP6PiH5NVCj6iLf7W+yUrb79p4n2k/AJZqfsRMOywtq1VHofoQE2bor/Zi/5lb8ZmNTZeiv9mL/AJlb8ZkbX5+4s/EP8Zf2XkzHa/6yp7dT8bTrIn3W9d/bqfjafI4jxH3iVnqbVP8AaXZ6H6Rwn6tPZX7hMM2/PxpivFB/41m6YYdRfZH3TCduz8Z4r21/lpNG6+Rdp4z4f/lvsfmiDm4bCD4qw3fT+8sZiWGoNUqCnSRqlQ8EUXYjtPYO82E3HJMM2Fy7D06tg6LTVhe4DFhcX58Zys4vebND4iqwdOFNPjnOO4lMnqXpkfNYj/cPsM98ismPWqDvB+y35SUEuw0PIT1OYiJMiIiIAiIgCIiAJUtoKO+uOS9t6nx5C9Ii57tJbZXM2oXrVU/fUQPxofxLPq4M6Q0kur1RDdHChRuJqijRvnseLn8hyE8vSbiq3pKK0gSGVw1uAKlbXPLRp1dEVJ1Vg3YLi/PnPD0m4piSN4gLiGWwJFw1Cm2vuMhtHRo0NjR3rqHDp17CBTNBQp+icmte/Ai9ANofRMb6893gZp3RtTC5dSCtvC9WzWtcekY6jke3vmIATXdh82TDZKlWodFNbQcWb0z7qr2knSZ1q8SbfQeg25b4oRUeLc13vDK50wY4Pi6NIf8ASpsx9qqwAHup385RlQkqqi7OwVR2ux3VA8zPTmWYNXrPVqes7EnsHIKO4Cw8pf8Aor2TB/5yrukgstFeO5bqs7djHUAch4yOOWqFx1Fsuxinrj6viXnZjJBhMJSojXcHWPa56znzJMx7pCHxpiPqfgE3czC+kYfGlfwp/glq6WKeEYGwpuV45PVplcmy9Fn7MX2634zMamzdFv7MX2638xpWtfn7jZ+If4y/svJmN1vXf23/ABmcUx1l9pfxCcVmAZyTpvvry9cyf2W2MxOMZHRfR0bqfSuCAwBB+DXi/DjoNeM4xg5SwjTq3FOhQTqSxw9DdaPqjwH3TNsd0Z1cVmOIrVXFKg1QEbutWooRRoeFMXHHU9wlw2g2iTCIN5lv2E2lPzLpPDC1Nqeo1+EtY9nDWbit+VSyuB+cUrmpbtypvDawWqhRwmW0tykipzNtWY9rsdWPjKLtBto2IxFGmNFNWnpfj1xK/mWe1KpJvTN/8Yf0nh2dwzvmGGBAt6QMbMDYIC5P+maMLaEItt8xQnWqSl8uvObnkp69Ty/3SXkRs8vVdu1re4D8yZLiZMNO9+Zcnr4eQiIkyAiIgCIiAIiIAkNn1PdejU7GKHwfh/qVR5yZnlzTB+lpMnAkaHsYaqfIgQTptKXH3kq+ymENLGYlfklt9fZfrfmR5SndIT3rYpfm16Le+kUml5KN+1S1mtusPA8PI7wmU7dv/wA/jR/kn3D+8r3sswybOxYf7eOj7oq0lswrVRg8Gp/UMK+53VlquKm99Ig3HdeRM0rJtnv0zZ8U1t6RWrPSJ/eJVcqPPh5yhShv5XUeq2ncK3VOo1w3/Rmay8dG203oavoqhslQqL8g+io58dEP1ZRUe4vYjtB4g8we8HSdlKpukH/0jmDOcJOEsot3VvC6oum9GfpSYd0lD40rezS/DNK2E2i/SsPusfhKdge1l+S/2EHvUygbe5bVr5xVp0KbVHNOibDgo3SN524KPGaFZ8pTTieN2Uv8W9carxhPJT5snRU18sS3N62v/caReznRPTp2qY1hVbj6IXFFfaPGofGw7pNZ3txQwjJTAAGg0sFReFwByEW9vOOZfQ67X2pSuoqjT0znJ5Mh6NMNhj6XEEV6m8zAsLUku28Nynci47Tc+HCSuZbUoo3abLvcNeA5a9glN2pz+rTcMal6JUk7o3mpkg29pTfyvKw+N3wCDcHgR+U1LW2jWpqVOWO7zPNXl3OjUUrhOSfX5fYls8zl6jkOQdbXBuvl3SHxGW03UtuahVsN0NvNfrai26OYvefDG/H3/wBROFpunWU6DiynQe12ec0479JYaOtOysNoLNCq4y6H749zZG5xkVKm1uo11DXQmwvyPeJL9GmTqMRVr2/VpuDs3qnH3Kp/inXWzc7vwipUHeNfeJeNk8nCrTpBd0ufSVBxtcA7vkoUeJnG7ud2i+HErvZNW1qpylmJe8mo7tFb8Tdj4sb/AJz3ThRpOZjxW7FI6yeW2IiJI+CIiAIiIAiIgCcGcxAPJRwu5UYjg+vg3A+/SYnt89szxXeU/AJu8wXb4/GeJ9pPwLKl38neeh+H+N08/wDP2IKbT0W/syl7db+a8xabR0Wt8V0/arfzXle0+fuNj4i/jR/t6MoHSVkH6Nji6i1PEXcdgqj9Yvno3m3ZKqoJZUUFnY2VFBLMexVHGb3tRs7TzDD+iZt0hlZXADFGU8QDpwJHnOnKMiwmXJamo3j6zsd6q/i3HyGk7ztd6eeYzbXbjo2yp7uZrgujBW+j7YjE0Ki16zikLN8ALMzbwH6x+C9tlvqOMt2bZ/Sw6sxsWsSQOJsDqfdK9nW2DEMKYIVfWI5eJ5Sh7Q5sXo1ySfUKjS+rELxvpxOs07e0w93m1PP3d1Ot/wC9R5be6u7i/AtR22fFYWswstt7dHLqgESmZs7MtOoRdSd1gXKhkayurMOsq2YEnunXsxUIwqD94XPvYp+U92dYcCpulFW6KLKLAixW5HbpLdpDdq1IPTPArbTjydrRrL3lEXleZEb+GZ1qGkSqupurp9E87cJ7cPXpUMPWUUN9mYNcMQUUasyrz7bCUeoho1rDih08OX2Sz4PG76h10P3ETs6HJS3o8/malhOltG3dvV1WnZ71PSKgKhgQVbgRwPb59onQ9cqbgkEcxoZ3jDsFqVqKhlHWr4e9t4fvqHY3aAOXOfGCy79IZTRYNSOrOdBTUakVRfQ9g58pbjWi1mR5K82bVt6u6lz+Hvp8T37Pp6dzUqIpSkQd4aF6nFEIGh+ce4d81rZXLyqGo/r1NfBf7yu7OZQMTV3wgp4emTuqBYM3NiO02ufdL+onnq9XlqmUsJe/f4N2HKRpqNSTk+voOYiJEiIiIAiIgCIiAIiIAiIgCYHt43xni+51/lp/Wb5Kp/w7wzYyriqwNZnYMEe3o0IULcL8o9XifIThWpuokkaezLyNnVdSSzwwvoZXs7shicbY0V3aXOtUBCfUHGp5ad81vLsAmW4EUfSF7b3WNgWZ2LGyjgLnhLFuACw08OXhKtn2HxCHeCivTvfdI6y94HEHvHukqNKNN5F5tCvfPEnhcy96sr2Oz58NTGp36l/BFFtO86yNxWalcOK7Pd6l1Qa9X5za8dJ6cxotjFpItZQinVKgAqC51tVGjaaAEA6Su52rtjAtWm9KlSXQMpANJNWKngd7hoeYmvRUZvL7WU7moqNsqdHjOTx2ZPivXcAIN7Ub7gXtbjZrcgoB15tI/OqoGAqdW5erTQNzFgahty/+zsq5q6lmDbpqAq1jput6y+FrCRm1Va2GwqfONaqfMrST7EaXY5xl878uJS2go06sLaGlOHHtlq/qi25TsnWbLaVVV9WlfdOjE79Rj9hWe/a2kBRoPu6sAt9brpv8Od9RIXDZvUp4LD0VayNhqRI5atU3veCJM5jV38pQ80Cn+E7plWGY1U30mhtCjOWzlvdHDwz6Gd7SYfVag9k/l/SSGF2iwq4OlSWhuVd9i7hiR2A2Op5adxndQyOti0K0qbFT8s6IDyO+dPdJjJejCnTYHEt6d+VFARTv9M+tU8AAJYuatKC/WzC2ZKtFqUFxR0ZNl9Sq4dCEVGBNU6qpHID5bfRHbrLvlOzwxDsURaVBn33KgA1X5sbc+7gJM5bsqW3TVsqKOrSXQAdmmgHcJaKdIKAAAAOAHCYlWtKrwXBe/fvJ6K6ueVllrTTq7+fyPnDYZaahVFlAsBO2IkEscEUHxERE+gREQBERAEREAREQBERAEREAQYiAReYbPUaxJZLN85dG8+3zkW2zNamCKdQOnzH0HnxU+6Ig6Ko9HxIzF7JI5+Fwak/OQAfapB+yeDG9HmCrFTUo4gbiBBY1hZQSQNO9jOIkuVqR0kz5iEnlx4++nJIU9isGAgFKu24iotxU9Vb2Gtr8TJPC5GEXdpYcKv0ioHb3mIkXOctWdJVXjd1XW3+D2rkLN+sfT5qD/cfyAkjg8vSl6igdp4k+J4xEjurU5ubfA9QiIkiAiIgCIiAIiIAiIg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4" name="AutoShape 18" descr="data:image/jpeg;base64,/9j/4AAQSkZJRgABAQAAAQABAAD/2wCEAAkGBhQQEBUQEBQVFBQUFxUQFQ8UFRAVFBQUFRUVFBUVFRcXGygeFxklGhUVHy8iJCcpLCwsFh4xNTAqNSY3LSkBCQoKDgwOGg8PFywlHiQsLDQpLSwsKSwsKSwsLS4sKSwvKjUvLy0qKSwpLCkpLCwpLCksLCwpLCwsKiwsLCwsLP/AABEIANIA8AMBIgACEQEDEQH/xAAcAAABBQEBAQAAAAAAAAAAAAABAAIFBgcDBAj/xABFEAACAQIEAwUFBQUGBQQDAAABAgMAEQQSITEFBkETIlFhgQcycZGhFCNCUrFiksHR8BYzQ1OC4RUXcqKyNJPS8VRjg//EABsBAAIDAQEBAAAAAAAAAAAAAAABAgQFAwYH/8QANBEAAQMCBAMFBwUBAQEAAAAAAQACAwQRBRIhMRNBUSJhgaHRFXGRscHh8AYUI0JSMjMW/9oADAMBAAIRAxEAPwDapDrTadLvXO9TC5lG9C9ChUkrp16F6FK9CSV6VA0iadkro3oE0KF6LJJ16V6belTQnZqF6FKhCN6V6FKhF069K9NpUrIun3pU29K9Fk7p96V6aDRvSRdOvRBpl6INCldPvRplEUk08GiDTBRFJNPvRBpgpwpJrnNvTKfNvXOpDZQO6VClSvUrKKVC9KhemkkaVClQklalSpGmhKlSvQoQjalQvQvQhOpU29K9CE6lQpUIRo029G9CEaV6FKkhOvThTKINKyYTqINMBp16Sd08GjTAadekpJ1EU2iKFJNn3rnXSff5VzNMDRQO6BNKhSqSilehes64lzBiUnlVZnAV3AHd0AY26VHSczYv/Pf5j+VZhxFgNspW+zAZngEPGvvWrXpXrMsDzRiL2eZ/+0/wrpiuY8SrW7ZwPgv8qXtOPofJI4DOHWzDz9FpF6RNZzhuZ59jKx8zl/lXWTmjEjTOQRoe6h/UUe1IhuD+eKicDnBtmHn6LQL0L1n39qsT+cfuR/yr2f8AGMb2IxBI7O9r5Y9tr23tfS9TbiUTtgfh91zfg0zLZnNF+8+iutK9Z9jOccQB3WAPiFX+Irwjm/Fn/Ft8Ei/+NHtOLoV1bgNQ4XuPP0Wn3pVmyczYnT707gHRP5VpFWaepbPfKNln1tBJSZc5Bv07k6hQpVaVBOvRvUXjuYYYtC2Y/lTvH57D51FT83sR93GB5u1/oK4umjbuVbjo5pNWtNvgrTXDFY+OL+8dV8iQD8t6ouO5hnbRpCAfwpZfqNailxIuSfnux9apPxBgNmha0OCPcLvd8Fdcfzii6QjOfzMCFHpufpUfwPjUk2MTtDe4cDoB3W2HTaqrLMCbgeev6VIcv4ns50Y9Dv11I+nlVYVhMgudFpPwyKKB2Ua2PvWmg069Mo1tLxyeKNMFOFKyldPBoimCnA1FNKfc+lca64jf5VyqQ2UXbpVznnCIztsoLn4KLn9K6VA864zs8IwG8hWL0N2b6L9ahK/Iwu6LrTxGWVsY5lZ/i+J5pGd1JLEsSEzDvG/0vXIYpCNVI/8A5n4eN/pSaFG99Ax2uSwNvDQ12hwCWsqEDyZv415q8RFze/Ne7IlYeza3JcVnjBHetfa6S1JR4RpWIOXug945he1vrrXXA8BGbMoe46FyVPxFqtPA8E0ZJIU7909SdSTUjGxxFtBzJVSWsfG0udqRsqqnBvL5Xqb4Xw2N7rKgZrZVYsVAHn5irSuFXIXlCg3J0vYDoCbf1eovigENmyZl3tqNCOo3rsKbhEPuC3yWa7EDVNyC4d5qBg4AGdo2fLluQ1ixNtLWHpT8Zrh48Oo7wJB3110Fviam+GcJzMJxJZNxfQjxBrtHwRBeSJlLC7AZs++qnpQ2mdku0b877hSdVt4gzm9rEC2zu9VeDl28oiksALFzdfjYH4aVx4lgYUl7gITSyE3a/U36LtU3g8DI5ZmsDexdtBc/Gm4nlUu3cbMfxMQQo+B/FXPgExkMZz8V2FXaUcSS2lrDYlRDNGRZEFxqD5jpVp4bzFFNho8TnVVdb6kaMO66eJIYEelVXjmBbBqTmVu4zd2/QedZ9yfjtHiPQiQH491v4Gr9JmihkeRqLaKtVRx1csbQ7sm+v57lreP5zUaQqXOvea4X5bn6VWsbx6ab33NvyL3V+Q/jevB21MJrOmq5JTqdO5bdNhsEA0br1OpXt7S+l/W9c5MTbQf157VwNxr9aaI7/rXDiHkrgjbzSd/9qBNS82CQ4ONlUCQMyObtmYasNNrWtavVguEIgmE694KoQG91JFywsd9t6kISXAX8VwNYxrSbHQkW0ubG2ncq+Ad67xjQ/DT6V6FwLyvaNCdNFAvZRXN4iuh+Xh5VwII1XbiNdpfXotN4fihLEkg/Eqn1tr9b16L1XeS8XmhMZOqG4/6W1H1zVYq9dBJxI2u7l8+qouDM5nQog0QabRrqq6eDRBpoNOFJSCOI94+lcq64j3vlXOgbJO3Qqmc/S5nhiHQNIfiSFH6GrlVG5hjMuNYdFCJ8hc/UmqVe60VhzK1cIaP3GY8gT9FGYTh1zUt2cUAGfVjtGurHw06V5cfxEQfdx2z/AIpDqI/IDq3lXmXh5jQz4qQwIwJ1scRMPK/uD4/WsiOIudlYLlehmlAbnkdZvzUl/wAS1yu2S+ghiAeQ+R6D118qlIuY4MKt5rReTtnlP+kbetqzfH81MSUwa9hH7uZbmVh+0573oLDyqFGDLasSfMmt2nwR57UzrfP7eC8xV4nG7sxt/Pd6krUpPavhmOVQ5G18rm/wWME/WpKbGygBz9wDraQ59x+TMTfpbpWKzwEEBb66aX/hWoucLwuBc7nEzMAqMzE/ugk5VFXKrD2sYBGTf85rPp6wcTtAWVkmkebBOMOQZLXUZQAzKb2sdFvbeovlTh+LSefE41RFmjSMQ5o3jYgl8wCkkWuRrvnPhXml4mVELhryynuYaKwNgL2I6XFySdABc1040s/Zy4iWZY0RHmMSIZCuVS2XtHYZuo90b156avjpSGS6OO2+t+5bFmkEA9k76XI8V70cyS5kzPqbo2gXwym9qmgpIsAwPW1iPmDWZw+04Hh8OIMXZ4mS4CqWysqNkZ81rX0Jy69PjU7yD7RxiWMGICo51DDQHYaj+radNtOOhfwy9yqy1Ic6zdk3m/AGPDzPa9kfbzBH8ayfgiqswtobWA8b+P0rc/aQirw3EOb+4F0tfvOoFr9dawf7G+HljYjMr2eOQXyyAm2hOxvoQdQd6sUkH8EjTu70XQ1H8sbuTbfNXBGvXZIr1w4VM0hZWK6A9xehGxJ+VWThvCM3SvKPiLXZV7L903JmXgwmDYnT5bg/EVYpcOJIxaMK8YULkCjQabbsT61YsBhEuSI1VQAAB4+JNR3GYo7gMDm/LG4BJvoBfbS1XY4A1ps4ELAkrxO8dkgj87t1zPDe3RZ52EX5r2W+UE5jmOlgLWFNxnD+ycySsHRzdR+cnYEj8NutHiJOKw6pFMsMiHsyW+8WzCzC+lzYaEdfmI/FY6LA4dMKXcphlJmmRG7iXJuVB7q67XuQNL1ac2MMzX108VXEjwbE2GunQdxVhjkLKeztdtLjoBsBbYCq7j+AEXPrXE+1HDQSrHfPH2aOs6ghQJFDZWUag2tsDv02q2QcTjxMXaxESLbNZSC1vEW979fXSpVVO4RgvBsuFNV8N5LAqzy4ewns2iv936k90/PT1q5Cq3xCFSvaRm4OoYeX8jU5gMV2sav4jXyYaN9b11oGlrMvLkoYk5sjxINzv4L00qF6IrQWWnCnCmCnCkU7p+I975Vzp+I94+lMpDZM7ppqlcfxphmcR6yyscttSoOl/j0Aq7CqXwlBG0/E8V+FnEV9rgkZh5ALYf6jVOqa5+VjdytPDnsjzyP2A26nkPVcZYouFwjEYqzznWOHQhCdbn8z+fT61X+D8Gn4zK2JxMhWFWy6aszD8KXFtNLsRpewHhU+P8efG4hpnJsScq/lXp6/10rV/ZzjUfARonvRZkkXqGLM1z/1A3v8fCpYkH4ZSB0I7RNien3VZ07quYmQ+CZ/ZDhsREL5Q5F7PiHEpHiBnB+lZvgZu1UsB3S7iMH3igY5c3ibaelSfN3IjniiMbvFi5gc3VSTmkQ/BQSPEDyNTHtG4TDDBh8NhYY4nmmCKY0UPlAINm97d161n4fiP7Z7cz3PzjroOvVQmp+ILCwsqwwGVnFyqjvOqswUdcxUGwo4vlnEIY3+zS95girlW7EgkLlzZgNCTcADratO5lhHYQYQbSzQYe3QxoRJJceBSIj/AFV4OfOchw2NSI+1mlJWOIEgWFszMRqFFwPMmh/6mq3ua2nhBLibBchh8diXOUN7PeCSx4nES4lQJFVI7XDEGUdq/eGl7dmCBeob2vDEx5XfFN2EzfZ0wMV0uuS7NIxPf71r6WFxVx5MxjHAtjZwFadpsY6qSwC7KBfoEjWsUk4jNjis+KlklKsxjV27qi/QWsPTwrMw2KoxHFXzvI7Ng7S+wtp01CtPyxRBoXrwkwSLsD/d7i+pRxpnHpoR1HmBXOHEtG2ZT3l8Pr6GuchrhG1zX0k2HZCogXWz8z8d+1cu9qTdi0UbHxIkXU/EWPrWf8rRjFBsA7ZWZhPhn/JOts4Hk8Y28Y161MYYn+zL3/8AyIrfNP8AaqnLw6QIJ1RkQEKsveF2BPeDeIYdNtNKpwNAjLb89F1O60zgvDwdFAC76bEeJNTKYsEhUBKn3VXRpbbm/wCGMeP9Cu8KxubDQRqCxeOPOo3diLLEPiQSfAClzTx77EnYRENiZAM8g1CDZQg8ARZR1tfwryYo3zzGIeJXoKipbFCJH89h+fn0keZ/aCMKDDGQ821luEj8id/Tc+XWs8pcdnxGL7J5QvbXDzNbMqKC5SG+iX1Gm/W9qreL4RNDlaeOSPtDZGkUjO1sxHjfc616MDw2SVuyhRndh7qjXLcbk6Kt+pIGlerpqajhpyWOBHN1wfPZeLmq5nSgFpHQWV24xzhh1eeNVvHCpjiC2IMpABYnqNG18q9PFVxD8KUYVUd8RF2k8slyAskBeR7bux0RR0uOgqJ5e5KhGHTHYyT7sL9oeEi0YRQTaUnVrHcDS4tqDXo4nxIvy882DkZOzQqjrdX7OKXJY9VJjA8xevCYtVU080bKXUNeA4kHKSdvha/it2B0xZ/MeWgWY4TGloI1N2VVsma2ZVBOgboN9NvKpvkXm58Bi0Gb7mRgrqdlYkAP+gPiPMC0Zwng0k65cNEzhEzm2yrYtdmOgvY9bmoLEShlzDYi4r3rnRuHCuLgC4HJVBfdfRnEUEc/d/usSpkC/lmUd4DwuPqK58o8UHaSYYnUfer9A4H/AGn5158ViWfCcOdveZ0J/wBSqW/Wq7Njjh8ak42Ru8PFD3XHyJrNom34kY5bfNWawdiOQ7ka+BstTo01WvYjUb38adU1TRFEGm0RSTXWf3j6VzrpPufSudIbKTt0Kyr2s8ZsUwkeigZio21t/t8zWq1hPtEkLY57+Y+RsPoKs0zQZRdLkVXsJh2kdY0F2dlRVuBdmIUC521NaHyRyzjcPi1keMxpYrKWZCGSxIUBWNzmsQemvjY0TgnFvsmIjxGQSdmS3ZlsuY5SBrY2te+3SrjifbRKVtFgwrfmkmDKPMhVF/nVbGnVsl4IIgWOGpNt/ipQtYDmcdVpmKxEYeKOQjO7HslO5ZELEj4Lf5261HcX4JBJisPiZ3ytBmMcZKqrNo2Y31OXLfTyrO8PydxLiTfbcU6g2vGkjPGADqMiIpyDwJseuu9DhPs4OPMz4nEOZoWaF4pM0rK4AK3dnIKkW2FeQFDFGMxqACNCACbX/LK5xHE2DVbuN814OPHQGaeILBFNLmDhvvJMkSKAlyTl7Q28CKz/AJ95oixuOSTDNmjjiyhyGQF8zk2DAE+8vyqwYf2cwRQwxyJbGYjMoQE9nCLZnchbFsieerEDY6SWO4dgoWHCcPHfETqEebKrvHG2ru8jbNkUkADS42q1SyUtLK17Mzy33AWvqfcovD3tIOl1XcV7QJZcEcFhcG4tD9nacNmyjKFZgsaG19dz1rw+zblaPGTNHOpMUUeYhGZO+zgKLrY2sJPlWuR4U4YxJD2MWFRWDqbhy1u6VOg31YnU3qN5RgiEmNxMVikuIYhxYgrGgzlSNCucyEWqDcSZFDKKZmXNsbknfmevuUuGSRmOyyTnrDRQY6SHDLkjjyx5bs12CgsSWJJ1J+VQkAJ0AuToB4k6Uzi3EDPNJL/mO8n7zFh+tXv2VcpnEzdvIPuo9bnY9P5j5npXsqZxip25zcgearOFzorDzFwv7Ny4qWsWkhkPndgAf3QD61VOWQJMNNG98qhZCwDMED3jYlQD1VHv+xpa5NWT2j8dOKglyaQxtEq/tXe2b1tf4CqFwfirQ5goUhwFIbNe1xopUjKb2PUG2tcYM1RTuy/608LfddZojA8NdvbXuutB5eRcFgmxcn4Q6RDrr78g8yCqDwvQ9m+DGIebHzWaXtOzU2/u+4rMV8CQwUeAXzNQXMXF2bhuERjq4LHzs8jfqU+VQ3AOZpcC5eIrZrB43vka17HQgg62uOnjVXEMOmqKKWOA2e4/HXUX71zfU3la5+wFh9FO8W4hicZxeLh+PjMGG7UvDkAu7Ij9me2IObNqCBbe2hFTfAsMuD45NhkuscuFjmjS7MMyNZjqd75jrVkwHF0xGDXFyx9moU4gpIAchjuc6kj9nMGsNCKrvEPaJC3ZNw+E4rEygIo7N1KIe8Q7Wvv+FbjQm4GteBbJUTtdTRxENDS1wB7Ide+YnblqSfFXCGAh5OvLquvGcGp4Tj8MzBRG2JVSzgAAt9phFz5OmnpVJ5U4liMRgv8AhWGjQ/aM7PPJmKxxMiLIco6hhv4kWBNSR5WmxZefikjrI2Jgw4w4ASMM5hUyKASCezNgd+7e+lqtOE4wicWPDzGsUaYZUg0sHzsHZR0tYWHiUN7k1dbIymhfEAJHE5z0aWgaj/Wpv0ULZnB23L3rw8h8vScOxJgd1limgzpKnus0LgEG+xyyeYIrKZeCt9tfBLqftD4cHy7Q6/I3rUuPcZbhk0M2LljsHeOHh+GQKFwxikGazWJbMIhc2UC4HW0byJhRisbieNzx9lFmJSIEm7EBGN/xMfd+Lt4VrYTLO6Z9VJq1zRdw0BI0HlvbRRe0EBjd7q78XYCXCwDaFGmYeFx3B8bAVn3H8US5t41ZsdjzaXESaPIStvD8wHkLKv8AoNZ7jseWc16nCoyQZT/Y+XJQxE5csQ/qLeO5+a2XkDi3b4JQxu8R7FvgNUP7pA/0mrLWR+ynjOTFtAxsJk0/60uw+al61sU6hmSQhUIzcI0RQoiq6mu0+/yrlaus+/yrkaQ2UjukKxj2o8KKTrPbuuN/Pb9R9a2YVE4/gkeOgkw8g1VmynYi/n06fTwrpG/huDk2i+i+eAam+S+HriMfBE4upYuynZhGpkyn45RXm5k5alwEpSUHLeyydCOl/A2/2uK8vCOLPhp0xEds0bZgDex3BU21sQSPWtKpc6ane2I6lpt77IaLOBK2Xj3M+Hw+KRHXESYhV7kEKuVIl0vluFYnzva3SvJyfMXlxXEpCYosTIkcUblRfKRGGNrjMW7osddaq3EfbNKyFYcIEcgr2ryBwt98oAF+u5qq8W5txWJiTDuY4oIyhSGJbWyCy94kk2v1O+teFgwWqezIWZb6Ek30vfQe9XTK0a3Wr8anXC8VgxU72hmifCKWNkilzK4ufwhrb+PlUXzUsHDsfFxVpCxmcRNCMrEI0LI0iWNyAAum1zvrass4nxWfE/8AqcTNKAbhWbuje3d2vqdbdajzEgNwPhvYelaUOAPbYyScrEDmFzMwPJa3zRx/gsrDFzOMTIqhVgRpSGI1XMmgHgbkDxvVei9qEUXDPsMMMnaNE6NKSioryljIVANyLu1tulUeHDvM2WNSxPgP1PSr5wH2cJCFm4m/Zrowg3kbyyb+rADyO9dDhVNCwCV5IB0ueik1z3us0aqD5J5Gl4hIDYrELFnOgy/Hw/Xp4jUuIcRSKEYDAAZLFXlFhnsLGx/Lbc+AsKjuIccLIMNAnYw9IV/vJP2pW6C308RXjmx6wRNY3cqQWGw091fAfrXS8la7JHo3mfRaHBZQt4s2r/6t+pUNzViVXDGBDcZlJPi3U15+UOB6jESDbvRqf/P+Xzo8JwBnPayrmjuCEbMA+41I1y3+e216sMuLAGVRppcfqDfxtU8QrW07f28J239Pf1U8Po31DuPNrfUd/evBzHw1sUq9nlXsxdQbBWDWuLjY31v5m9V/gPEfsOLWSeIsEDq8VkLWZdCoYgXzBTe+16taA5Ra+vxsSPD/AGrwcQ4QJBaRD4LIB3kO+34h+yfSxqlT14kjNNU/8OFr89VYrMJB/kh3HLqvNxvnDEcWdMGijDQTOkTLcPLJmYCzsNAvXKN7WvVn43wTC4DCu0arhpIVvhcXmzTyyhCSuXdwbZSpuCCdAAKzieKTCyqdmVhJHJqUbIwIZfEXAuNxsbVbOM+0LDSKJ0whbG9mYVeTIYog4IYhs3eXU/hBN7aVWxHC3xOhZQsPC55TueruoI0ub6X0WGx+/E371Z+McRw8uFgjx864eVooscsqkoEkTKc8d7gkM3uG9wfln3MXtCmxuHbDFIgpYA4oLKryBHDJJGhP3RJF9SbXNQeO4hLiZVed2lkCiJFC2VV2yRxqNB6XNWjl72bzTWlxYaOLS0S/3snW2nuD6/8ATvXeiwSnomCSpNyDcDk093Ppp3IMjpDlaoLljlN8fMXN1hXWbEsTsLXVWa+v0HyB0ySRQkcEI7OGMDs110Uads1+u4QHxLHXftLhlijWFVVVjtlw4/u47bNKR77dcvidarPHeOBAVUkkm7Md2Pj/ACFW2Z8QflYLRjzVwZKNmdxu87dybxuV5bJGMqe6rNcLp0vuTrfS51qFh4bGv95eRrsBqRGQNz4nY6X67V1HEDI2WBWkJzXFtMpUjvlhpZQbk/l0bS9Nhw4Yn7ZKY1RnieFSgkXLHdTlNy4LZFFgw0Y93c7QY8DLeze7dY5OY3O680nEGinjkjKhoiGXL+Fg1yD5XG1hvsK3ng/FFxUCTx+64zW/KdmU+YNx6VhGK4rEIjBDEtiqq0xuC7o1xKo3W927pJFmGndFWX2Xc0GCb7LIfupTdSfwS20PwYCx87GuksRdGCBqPMLnfKVsFKhRFZqmu0+9c66T7/KudJuymd0Kq8fG+yx0sZPW/oVDfxq02rK+fXMPEi2weJJB6Aof/EV3haHuLT0USbLS54oMYmWQK1x1tf0qi8a9isT3bDSFOoU6j4a/zFQnC+bym5q08P59vbX+NTMMkWrToph4duqJivZDjVJygOPlf5E14/8AlbxA6dj63rYoOcFbwNdv7UDwFLizqWixr/lRi1GabLGN8zEW/W/0r0YDkXDqRmMuIYfgjU5fUn+RrSuK80ErYBb9CVzVUsbxOV7h5HK/kSyL8NKozOrHuysH571oUwpg3NKfM/ID6oxv9mGWNYsL8AHnt4D8v/ZXhkm1LC4vqZZDmc+YHT+ta8ks5X3FA8zqaj3ikmJswuNSSbAX2F/n8jTiwpzjnqH+H39FYkxVkYy0zLd5H01v4krrjuMBQQnXdjqT8TS4RCZzncHshv4NbcfDUXPnXkg5bd2Uu65SQDYm4vqV2sD61Z3CxgJGALAKAu1hp46/H410rq6Kmi4VPv8AL7rnQUclXJxZjcfP7J2ImAFl3sBbooAAAHyrpwjh5dszrePZ2bMALj3rjUEb+FR0LB/dvoQL9DcX0/rqNut84FwxI4C8hy90sWvbKovf6C968uxhfJ2l6OrnbTwdnnohgMMIMmfISiCRY813UMwvJa2oJA2vYt0p2J5o4aHMLSxCS9jmJC3Ovv5betQeL5riaOOcASdowgACDtHWN4XMRZje3e9SvrVJ5w5fKYpI42JhxJvGzhI41laRu0jFtEC3FwQCLnetdjI2yiCYFtwSCbbjcfBeUlqC452G/WytvOPLglRjELADO0Jy3sfdkRhoR4MPgfA+HlLkLAYsXaRw6Wzws5DDz7oF1PjXk5C4rLE03DsSD2mFDTxI+4Rf/UQAk6o0bZl6demnl5lVsHjDJAxH4lYbFW11HUEW0rYpe23hNdsLgjmCqs5P/r13961bhnAMDgh90iA+Nhc/E7n1Jrwcw83IFKqbDwGmnxrOk5necqucR5iFYsTlUHdweqgakbjz3HJuLwRkOSZnDRSBO6QCjt2kbkExlXXIQylyNQfPoaQE2k1XMS21avdieIy4k5IF7twC3uotyBdj4a3O+lz0NQPGOGJEhzzq09x90pDCxC3BI2Iu4JvoY7W1vXPiHMs0oyBuziF8sEZYIoOe4Gt7feOLeDEbVE1ejiLBYaDoFyc7MbnUqcxvNjd5cMgw8ZcuEXKSDdSCpt3PcQ2Xrc/iIqEdiSSxJJ1JJJJJ3uTvXTD4ZpGCRozudkRSzH0GtXHgvsoxU1mnK4dN7N35P3FNh6n0qRdHFuUrkqlVO8u8r4rEsGgRgv8Am+6v7x0+VatwT2c4TDWOTtnGvaTWbXyX3R8jVnC2FvpVaSs5NCWW68HAsHLFCsc8gkZRbNre3gT+L5dOtSIoCnCs8m5uugC6TjWuddZt/lXOoDZTO6FZt7YMFb7PiANu1gY/ECRf/F60moPnbgxxWCkjUXdbSxjxePUD1GZfWu0L8kgJUSFlHKfDo8TDPG4VCpSR8W4BWOHaRQxP3T2BZWsRoQdKksJ9nwrIEJlmtIrNHM0uUtDIFssGty+Rbg3Gcdao+GxKpKkjKr5HWQo1rHKwbKfjarHLz8wAEMQWxJ7zmxu+cApGFGUaLa5uCR4WzsSoqx87uESWP3F7AaW1+dtl2iLQBcaheOHGzoUjKnMyLIEG4UqTrfawVr32sb1KQ4rFFS4ikKgKS1tAG2ub6VXeI8ZlnlEzd1lGVSgcEAOzr3iSxIzWvfYCmjiM9soea1rZQ0treFq9BCXGJvFyh3PouJjdfsgqyvi8TdlaNgV94Gwy+/vc/wD6pP3DXjnxk93BQgocrXKixCNIRqdTkVm06AmoZcVPawaa181ry+9mz3+OYk/Ek0BLPcsDLc5QTeS5Ciy3PkNB4V1D2DmE+DJ/k/BSr8OxbsVETEgupsVIvGQH1vbTMtz5g15pMFiYFZ3jYLYMS17WOYBtDfYtt0vevJ9oxB/FObbay6aAfoB8qEkuIIIYzEEEEEykEG1wb7g5R8hQZGnQubZHAf8A5PwKuuExOWPSJoyyhTm71iVDk32IYMp/+tPK6M3kDe51J9PH+ulVEyT+M3TW8nQ3A+F6muF8YdhklVgfzWbK3x8DXlMQoSxxljcCOnT1XrcNqw5ohkaQeutj6KwcLiDSKBsNAPXr4nzqY5unkaF4IhdpJIsGiggG7XLfSNvRqiuDPaRfjvUhzmzwo08fvQ4iDFi+oyyI6XI6jPdao0Ic6QFv/V9L7XsbX7rpYzYMI5W+ov5KD5a4V2GILOUIilOFWdGWSNMSQuTtANQjAlLmxViOovXTEYdWxc/aljgoZRiZoZUZ0TEygxSIGX30QyJIRtZjXpg5wy4DEY1IcPBM0ixIUAJmkJBPaLoxsGZrnzPxdxKdeG4d0uzPHkdMQjtFJLPMXDCS+ZZCVHabWyrrYgVSqJqqWoc6Yds2YALcrXIOwtfcG9ztob+chjjYwBm268P29X4rEgEbNDBiw88bM/3ZjcRQsx99kFrt+3bpXLn22aPL0RLfCwA+lqb7PeDSuJsc9yZCYllP42Lh5WPxcKPgH8Ki+cOIB5yqnuoMgPkosP0r12FwcGXhjZrbE951KU5BgHUnysoqHM5yqpLb6DUW3J8B5namOmc3A736nrfwNdsQDD92D32W0m3dvqYwwOotbN8gSCa9/AeDPiHWGMXLkX1ACi2reNgL30/Wt8uFrnZZ2yHBeTMXi7dlCwX/ADZPu0+ban0Bq+cF9j8SWbFyNKf8uO6J6t7zemWrxwnhow8EcCszCNQuZiST89h4DoNK9dZT6l7tjouoC8nDeEw4ZckEaRr4IoF/id29Sa9lKlVZNKjSo0kJCnCgKcKSkE+beuddJt650hspHdKlSpUJLGMVAvaNovvN0Hia832bXur8h/KtrTCIuyIPgqj+FdBptWX+wcd3r0wx1rR2YvP7LG4OHyttHIfgjn9BXok4FO20Mp/0P/KtdvQNP2a3/RUD+oJL3EY+JWTwct4oDSCX9236048qYs/4DepT+LVqpFC1P2azqVA/qCfkxvn6rLYuU8WN4W9Cn8Gps3LeKP8AgSfK/wDGtUpWo9mx9Sl/9BPe+Rvmsj/s1if8iX9xqYOAT31hl/8Abf8AlWv2pUezW/6KmP1DNzYPNZDhsBiIn70MuUHRuzk/lVxMQxMViheytDNAbB5Im1soP+Ird5b+JHWrZUfxbhPbKSjdnLbuyD6Bx+IfUdKmyi4bszXKtPiv7gWexYzxPkPEI5+zr9pjuQrx2zjykQ2ZGGx0qY4J7NsdjOzXGs8OHiPdSRruotYiNdQmmlzt0FSeL50mwc3ZYuJe0A0kZVbMvRle3eX+tK8HFvafLKtluotfTT4VvcOaS2YA22P17isYujH/ADdWDnPmKHB4YYPChVCDIAtrDS2n86y5JMgMzayPcRjwvcGU69NgCDc3vtYgymUtNMSVGlr2LMbWUHxsQT4C3iL8URpCWY3ta502AAAHpVyKERjKPFcnP5lP4dgi7AKpa5ACjc67Ctu5P5VGCiuwBmcDO2+Ub9mvkOvifgKhPZ1yd2SrjJlIci8UZ/AD/iEdHI28B8avlqqVU+Y5G7KLW8ylSo0qpLolSpUQKSaVqIFICjSTslThQFOFJSTpRrXOuku9MtSGyCm0qNK1NJClalRoQm0qNK1CEKVK1KndJKhTqFNCFKjalahJC1C1G1IihCjOP8uw46Lsp1v1VxbPG35kPT4bHrWJc08pTcPfLJ3o2No51Byt+yfyt+yfS4r6ArhjcCk8bRTIHRhZkYXB/kfMaiu8M7oj3JEXXzniMQZSqqLKgyIoAva5JJPViSSdeulhpV79nnJ3bt28y/dRsQFYaySKdvDIDvvcgDxqQ/5WGPFAR2bDNcmRj97EPy2/GTewPz210PDYZY0WNFCqoCqo2AHQVZmqW5csfNRDbnVdKVqIFK1Z6mlSAo2o2oRZCjSo0rqSQo0hRFJNICiKVEUk0ZBrTbU+TemUgmULULU6gaaihQp1qFNCbalRpUJIUqNqVqEIWoWo0qEIUqNKmhClRpUIQpUbUqEkKVGlahNKlRtStSQhaiBRtRtQmm2pwFK1GkhIClajStSTRogUhRoUkn3ptKlQEFClSpU1FCkaVKhCBoUqVCSVI0qVNCVKhSoSRoUqVCEqVqVKhCNKhSoQjSpUqE0qVKlSQnCiKVKhCVGlSoTSp1KlSUgjSFKlSKF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data:image/jpeg;base64,/9j/4AAQSkZJRgABAQAAAQABAAD/2wCEAAkGBxAQEhUUDhQQFRQVFBQWFhUSEB0XFRQUFhcXFxUVFhcYKCgiGBslHBYVITIhJSorMS4uFyIzODMsNyguLisBCgoKBQUFDgUFDisZExkrKysrKysrKysrKysrKysrKysrKysrKysrKysrKysrKysrKysrKysrKysrKysrKysrK//AABEIAK0BIwMBIgACEQEDEQH/xAAcAAEAAQUBAQAAAAAAAAAAAAAAAgEDBgcIBQT/xABREAABAwICBwQEBwsKBAcAAAABAAIDBBEFEgYHEyExUWFBcYGRIjKS4RRCcrGywdEIFyMzNVJTVGKToRY0Q3OClKKjs9IkJWPCFSZ0dYPw8f/EABQBAQAAAAAAAAAAAAAAAAAAAAD/xAAUEQEAAAAAAAAAAAAAAAAAAAAA/9oADAMBAAIRAxEAPwDd73WVnbHorrxdRyIIbZ3TyTbO6eSnkTIghtndPJNs7p5KeRMiCG2d08k2zunkp5EyIIbZ3TyTbO6eSnkTIghtndPJNs7p5KeRMiCG2d08k2zunkp5EyIIbZ3TyTbO6eSnkTIghtndPJNs7p5KeRMiCG2d08k2zunkp5EyIIbZ3TyTbO6eSnkTIghtndPJNs7p5KeRMiCG2d08k2zunkp5EyIIbZ3TyTbO6eSnkTIghtndPJNs7p5KeRMiCG2d08k2zunkp5EyIIbZ3TyTbO6eSnkTIghtndFOOW/FMiZEF1ERBTt8FVR7fBSQEREBERAREQEREBERAREQEREBERAREQEREBERAREQEREBERAREQEREBUdwKqoycD3FBJERBD43h9amrfxvD61cQEREHiaUaVUmGsY+teWNe4taQwuuQLn1eG5Y59+DBf07/3D/sWN/dJ/zWl/r3fQK0ThWGTVUrYaZhkkffK1trmwueO7gCg6a+/Dgv6d/wC4f9ikzW9gpIHwhwv2mF4HzLQ7tWONAXNFN4OYf4ArzMV0QxKlaX1NJUsYN5eYiWDvcNw8Sg63wfG6WsZnpJopW9pjeDY8iOIPevvXGOjuP1OHzNmpHljxx7WvHa17fjArrfRTHY8QpIqmLcJG3Lb3yPG5zT3EEIPXRRkeGglxAA4kmwHiV4cmmuFNJDq6hBBsR8KZuPLig95Fj/8ALjCf16h/vLPtX0UOleHTvEcFXSSSO9Vkc7XOdYXNgDc7gg9hEXw4njVLSi9VPBDfhtZmsv3ZiLoPuRY//LjCf16h/vLPtT+XGE/r1D/eWfag92aVrGlzyGtaCSXGwAHEkngF5f8AKjD/ANbpP7wz7VY0oqY5sNqJIXMex9NKWvY4Oa4Fh3gjcQuO0Hb0EzZGh0bmua4XDmm4IPaCOIVxYroNXww4ZRCaSKO9NHYPkDb2aOF170OLUzzZk8DjybM0nyBQfYiIgIqEgcV5kukdCx4jfVUjXngx1SwPPc0m6D1FTMOi8jSJ7pKZ3wcudcx5tibuMWdu1DC3fcszcN/LesC0CpJI3kRl7mmHNMWlxiBdE67HZ/6XaBpsOAvwug2T/wCLU36eD9837V9EMzXjNG5rm82kEeYXEK6j1GfkeD5c3+o5Bn6KjnAcSB3lRErTwLfNBcCIEQFCX1T3H5lNQn9V3cfmQTREQW/jf2frVxW/j/2frVxAREQad+6T/mtL/Xu+gVrTUz+WKXvk/wBNy2X90n/NaX+vd9ArWmpn8sUvfJ/puQdWK1VZMjtrlyZXZ83q5belmv2WutEaf61MUosQqKenfCI43gNDoQTYtad57eJWB45rFxatY6OoqnmN3FjGtjaR+acgBI7yUGLutfde3ZfjbqujtSFY2nwV81QcsTJZ35j2MaG5iPEOWntW+hjcWqDE+eOFrQHOF/wrx2iJp3HqezkVuzWxQsosBlhpG5I2CBgAO8MMrL3Pbft53KDSOnmntXisri9zmQX/AAcDXeiAOBdb1ndtz4LxqLRyunaHwUtVIw8Hx073NPc4CxXn0+XO3P6uYZvk33/wXZ8dVTwUwkiy7BkWZuyFxswLjIG8d3CyDjbEMPnp3ZKmKWJ9r5ZYyx1jcA2dbduO/ost1MsJxilsCbGQmwvYbN288gvg0tmxDEquSolgqbvdZrdi70IxuYwbuwfxut8aodA24ZT7Wdo+FzAF5I3xMNiIh8567uxB5GufWRJQEUlCcs7mh0koteJp4Nbf4xA49g792gQ2eqkNhNNK7ebB0j3W7e0le/rRlc7FawvvfbEb+QAA/hZbQ+5thp9jUvsz4QJGgndnERaLW7QC7N5INLVGBVkbS6SnqWNG8ufA9rQOpIsF563z90DpHIWsoKcSHNlknLWki17xx8OYzHuasH1U6vpMSqQ+pY9tLEQZC5pG0PZE36+Q70G4MDH/AJbZ/wC3u+g5cursjS5gbh9SGgACmlAAFgAGGwAXG6DZ+sfD5pqLBzDFLJai3lkbnWvktewWuKmklhIErJIzxAewtPeLrrnV5+TKP/00X0QvK1w4fTS4XUOqQy8bM8T3WDmyg+gGk8ybW7boNUaqtaM9LKynr5HSUz3BofI67oHHcDmO8s5g8OK3vpTpBDh1NJU1F8rBua31nuO5rG9SVxot1a5KyV+EYZmLrPDHP3+s4QixPM7yUGAaY6wa/E3u20jmQm+WCN1mBvJ1vXPUr5INB8Vkj2rKKqLLXvsTcjmGnefAL2NTFFTzYrC2qykAPcxr+DpWtuwWPHtNui6pQcc4DpFX4XLemkkic0+nG4HKeFw+N27s710noLpxFi9JI8AMmjaRLHfgS02c3m07/Ky1p90fRU7J6aRgaJ5GP2gHFzGkZHOHO5cL9vgvG1CzSCvma2+R1JNn3bt2UtJ5b/nQa0XQ+qPTHDqTCoo6qqgjka6Uljn+kAXuI3dy54WVYPq7xWrgbPS0+eN18pErATYkHc4g8QUGRa3tYzcUc2CjzCmjdmLnbjLJwBt2NA4X5r59SGBz1OJRTNDtlTlz3vN8t8pDWX/OJINuQKwSvoZad7o6iN8cjeLJGlrh4FdF6ldM6Wrh+Cshhp5ohmMcQsyVu68jRxvfiDfs38g2eEQIgK3Ueq75J+ZXFbqPVd8k/MguBECIIW9Lw+tTUbb/AAUkBERBp37pP+a0v9e76BWtNTP5Ype+T/TcumsbwGkrWtbWQxytaczQ8XsSLXC+HDNCcMppGy09LBHIy+V7W723BBt4EoPLxrVdhVZO+eoikdJIbuInc0E2A4A2G4BYfprqWo200kuHuljkjY5+R787HhouW794Nu1bkXz4iLxSX/Rv+iUHFlHVyQvbJC5zHsIc1zTYtI4EFdZYeG41hLPhIt8KpxnsPVeR6wHRwuFyMutNUx/5RR3/AEX/AHFBzFpPo7U4dO6CqaQ4H0XWOWRvY9h7QvqwfTbE6OMR0tVMyMcGXDmjuDgbeC6yxfBqasZkq4YpW8pGA26g8QeoWOnVbgn6nH+8k/3IOffvnY1+uzeyz7Fl2qrTnFKvE4IamqkkjdtMzHBtjZjiOAvxstp/eswT9Tj/AHkn+5fZhOgeFUUrZ6anjjkZfK/aONrgg+sbcCUGp9fGhErZzX0zC6KQATBrbmN4Fs5t8Ui2/sI6rVWD4xU0cm0pJZIn2tmY61xyI4EdCu0btcOwg+II+tYpX6tcGncXPo4Q48THeP8AgwgfwQc/nWrjR41V++CP/aqjWvjY4VRHdDH/ALVvX70uCfqv+a/7VT70uCfqv+a/7UFaWvlqcA207s0klC9z3WAzOLHXNhuC5UXaUOC07KYUrGWgEZiyZj6hFiL8Vi/3pcE/Vf8AOf8Aag0Jh+szF6eJkUNSWxxtDWN2TDZo4C5bcrztItL8QxAAVtRJI1u8N3NYDzytABPVdG/elwT9V/zX/apRaqMEaQfgrTbsdK8jxF0HP+rvQmfFahrWhzYGkGaWxyho3loPa48APFdG6daHx4lQmlbaMsymF1t0bmCzRb8212noVkFDRRQMEcDGRsbwZG0NaO4BfQg4yxTC6vDajJO2SGaN12neN44PY7tHULOKPXdizI8j/g8jgLCR8dncLXIaQCfBdD4vg1NVsyVcMUreUjAbdQeIPULE5NUeCOdf4MR0EzwPK6DmzE8RrMSqDJMZJ55DYBrS427GsY3gByC6A1T6BPwullmqgPhM8Zu0b9lGBcMJ4F195t0HYs0wLRSgof5nTwxE8XBt3noXuu63S69d7A4EHgQQe4oOH11VqW/I9N/8n+o5fL95nBP0Mv8AeH/asywDBoKGBlPTAtjZfKC4uO8kneepKDT33SdBGPgswaNoc8ZcOJYLOaDzsSfMrA9TUrm4xSZTa7pGnqDE+4XR2luiFJijWMrWvcI3Fzcjy3eRY3txXk4FqtwuinZUU7JRJGSWl0xIuQWm4PHcSgzYIgRAUJh6J7j8ymovG49yCqqiICIiAiIgoiIgKE2XKQ+2Ugg3NhYqzX0hlblEksfMxODXHxINvBYliWrGiqfx82IPPOSukfu5ekTuQeDiej2iNN+PNI0/mipc93stJP8ABUZrdwShibBRtqHxxjK0Rx2AHQyEEqVVqKwtw/ByVbD2Wka4eTmrxqv7n9lvwNa8HsElOD/Frh8yC1X/AHQG8inot3Y6Wo3+LWt3eaxyv14YrJcRCmiH7MeZw8XEj+C+nENRGIsH4Gaml6ElhPmCFjOI6sMZg9akkcOcRbIP8JJQWa3WPjEwIfWzgH8whn0AF4dTjVXL+NqKh/y5nO+cq1WYdPCbTRSxkbvTjLfnXzIMu0L1iV+FuAieZIfjQSuJYerTxYe7yK6A0J1k0GKANY7ZT23wymzjzyO4PHdv6BcoKTHkEFpIINwQbEHmEHcCLnHQbXNVUmWLEA6ohG7Pf8Owc8x/GdnHf1W+dHtIqTEI9rRyskb2gGzmnk5p3tO/tQeqiwnTDWXSYY/Z1EVUX9mWGzHfJe6wd4LBMQ1/7/8AhqLd2GWfff5LR9aDeKLmqs14Ys/8WKaMfsxXPm4rHsQ1k4xNfNWTtB7InbO3cWWKDrR7wN7iAOpsvMrNJKCH8dVUrPl1DB85XH9Ti1TJ+Nmnffjnlc6/mV8aDq6r1p4LHxq2O6Rse75hZeLVa8cJb6gqZPkxAfSIXNa9/ANCsSrrfBaaVzfz3DIz2nWCDblbr/px+Io5n/1kzY/ohy8mfX/UH8XRwt+VM53zAK9gGoR5s7EKkNG68dO257s7tw8itj4JqzwiksWU0cjgb55xtTfmM24eAQazoNaOkVaQKGkjcDwLad7m+2TlHisloMN0uqt9RVU9I0/FbGx7h4AEf4ltRjA0WaAByAsFJBrGsmdh7wyvxDE6uSwLxA1kMbBa/pFu8bt9s3CxNri+xcNqY5YmPiJc0jcXXzbtxDr78wIIN+0LGdJdETUSuezZua8HMyVzmhkrmNj2zXNuScrGjLuG6996yLB6D4PEI8xebuc55Fsz3uL3usOF3OO7sQfcEQIgIiICIiCiqqKqAiIgoiIgIiICIiAitzzsjaXSOa1oFy5xsAOZJ4LWGleu2hprsoWmqeN2YXZED8oi7vAeKDZ09OyQWkaxwPY5oI8ite6WaP6Ls3VraKBx/ROEb+O/0Y/sWl9I9Z+K11w+cxMP9HT3jHiR6R81hznEm5JJPaTvQbsl1OYdWDPhOINcCTucWyt7gWWIt1usQxvU/jFNcsibO253wPDjbsuw2d5ArCKJ8oeNgZBJezdmSH36Zd633q6w7SiwNTOI4bCzaxu2kI6AEOH9p3gg0JW0UsDss8ckbvzZGFp8iruEYtUUkglpZZIpB8ZjreBHBw6HcuycRwqnqW5KqKKVvKSMOHeL8FrTHNUuCVMhZSzfB5+Ozjla8eMbt9u4hB4+jutiixCP4LpBDF6VhtcmaIndYubvMbv2hu7l5umGph2Xb4I8TxO9IQl4LrH9HJweOG47+9ePpFqYxSm304ZVM5xENeO9jjv8CV4ejOmGJ4LIWxl7W39Onna7IeuQ2ynqLeKDF6mnfE4sla5j2mzmuaQ4HkQeCtLoOnxXA9J2COqaKety2G8CW/8A05LWkH7J39Fe0f1F0MLs1ZLJUEHcwDZst2ZgLk+YQaCwzC56p+zpYpJXn4sbC4+NuC2fozqMrJrOxCRtO3ccjbSS25bvRafErfeF4VT0rMlLFFEz82NgaD1NuJ6lfYgw7RvVlhVDYsgbLIP6SotI6/MA+i09wCzBrQBYAAcgqogIiICIiAiIgqEQIgIioUFUREFO1VUe3wUkBERBRERARFCWRrAXPIa1oJJJsABxJPYEE1genetKiwzNGw7epH9Ew+i09m0fwHcLnotf6y9cT5S6nwlxZHwfUDc9/MRfmt/a4nst26bc4k3NyTvJPElBkGlemtfibr1cpLOyJnoxN7mdp6m5WPKiv0NHJPI2OBjnyPNmsYLucegQWVn+gmqqtxLLJKDT0x37R49J4/6bOJ7zYd62Rq51PRUuWfEw2WfcWw7jFEeIzfnuHl38VtDEcQhpYnS1D2xxMF3OduAH/wB7Ag8TRLQegwxoFLGC+3pTSAOld/a7B0FgvC011t0GHl0cP/EzjcWRmzGn9uTh4C5WsdYut2orS6GgLoKbgXDdLKOpHqNPIb+fJauQZdpPrJxTECRLM6OP9FATGzt42OZ3iSsTbK4OzAkOve4O+/O6gsl0I0KqsWlyU7csbSNpM4ehGP8Aud+yEHq6J6ycZp3Nip5H1FzZsUzTKSeTT6/gCt/YZQuxOm/53QQRvJ3Ruc2U2sPSuN8Z47r3UtCtBaLCmWp25pT68zwDI7oD8VvQLKEGntItRNO8l+GzvhdxEcvpsB6OHpN8br48L0nx3AbR4xBJUUo3Cdrs7mN5iQcR0fY9Vu1UcARY7wg8nRvSajxGPaUUrZAPWHB7Dyc07wvXWIYnq8onybek2lHUDeJaQhlze5zs9VwPIhehQ1ddT+jXMbMzsqaZpBt2bWDeQeHpMzDo1B76KLHAgEbwd4UkBERAREQEREFQiBEBUdwVVR/A9yCqIiCPb4KSh8bwU0BERBRERAWN6b6JjFYRC+oqIWXu5sJbaTlnuLkDleyyREGi67UA/f8AB6xvQSQ/OWn6ljtZqQxdl8nwWT5E1ifbAXSyIOTnarsaDg00km8gXD2Fu/tJB3Bb81cavYMJiubSVLx+ElI4Xt6EfJv8T5AZqiDz8exqnoYXT1bwyNg4niT2NaO1x5LlzWFp7U4vLdxMdO0/goQdw/bf+c/r2cB16pxDDYKhobURRytBuBIwOAPC4B7Vi9dqtwWYWNIxnWJzmH/CUHJ6Lo6u1E4W++ylrIz2em1zR4Obf+K8Os+5/wD0Fb+8gv8ARKDW2r3QubFqkRsu2JlnTS29RvIc3HgB49i6qwPB4KKFkFKwMjYLADiT2uce1x7SvN0E0ViwqkZTx2c71pZLWMkh4u7uAA7AFkKAiIgIiICIiAiIgIiICIiAiIgqEQIgKMnA9xUlGXge4oJIiIIfG8PrUrq1I6zvD60zoLt0urWdM6C7dLq1nTOgu3S6tZ0zoLt0urWdM6C7dLq1nTOgu3S6tZ0zoLt0urWdM6C7dLq1nTOgu3S6tZ0zoLt0urWdM6C7dLq1nTOgu3S6tZ0zoLt0urWdM6C7dLq1nTOgu3S6tZ0zoLt0urWdM6C7dRmPonuPzKGdQlf6J7j8yD6UREHyVRs4dx+dWs6+yWMOFj/+L43U5Hxh7PvQM6Z1TYHmPZ96bA8x7PvQVzpnVNgeY9n3psDzHs+9BXOmdU2B5j2femwPMez70Fc6Z1TYHmPZ96bA8x7PvQVzpnVNgeY9n3psDzHs+9BXOmdU2B5j2femwPMez70Fc6Z1TYHmPZ96bA8x7PvQVzpnVNgeY9n3psDzHs+9BXOmdU2B5j2femwPMez70Fc6Z1TYHmPZ96bA8x7PvQVzpnVNgeY9n3psDzHs+9BXOmdU2B5j2femwPMez70Fc6Z1TYHmPZ96bA8x7PvQVzpnVNgeY9n3psDzHs+9BXOmdU2B5j2femwPMez70Fc6Z1TYHmPZ96bA8x7PvQVzqMj9x7lXYHmPZ96vwU3aTfl2BB9KqqK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4" name="AutoShape 2" descr="data:image/jpeg;base64,/9j/4AAQSkZJRgABAQAAAQABAAD/2wCEAAkGBhQQDxAPEBAUDxAODw8PEBAPEA8UEA8PFBAVFRUQFBQXHCYeFxkjGRQUHy8gJCcpLCwsFR4xNTAqNSYrLCkBCQoKDgwOGg8PGjMkHyUsLCw0LSksMCwpLCwsLCwvLC0sLC8sLCwsLCwqKTAqKSwqLCwvLCwsLCwsLCwsLCkpLP/AABEIANMA7gMBIgACEQEDEQH/xAAcAAABBQEBAQAAAAAAAAAAAAAAAQQFBgcDAgj/xABLEAABAwICBgcEBgYIBAcAAAABAAIDBBEFIQYHEhMxQSJRYXGBkaEUMlKxQnKCksHRFlRik6LCIzM0Q0RTsuEVF9LwJWNkc3Sjs//EABsBAAIDAQEBAAAAAAAAAAAAAAAEAgMFBgEH/8QANhEAAQMCAwUFCAIBBQAAAAAAAQACAwQRBRIhEzFBUWEycZGhsRQigcHR4fDxFVJCBiMkNEP/2gAMAwEAAhEDEQA/ANxQhCEIQhCEIQhCEIQkSoQhCEIQhC8ueBxNlwfXNHC5Vb5WM7RXoBO5OUKPfiB5AD1XN1e7r9AljXRBWCJylEiiTXu60n/EndfoFH+QiXuxcphCim4ueYBTiPFGniLeqsbWQu4rwxPHBPULnHMHcCCuiaBBFwqkIQheoSJUiEISoSJUIQhIhCEJUJEISoSJUIQhIlQhCEiVCEIQuUs9u9Qe8MF3L0C69ueBmU2lq+rLtXGR5OZK5krHnr3HRmiubHzQ51+Oa8FeiUizHSEq0LyQvJavaLKB1Xt1wc1cXtTshcnMVD7hWNcmbl4L7Jy+NcHxpcvITDSCkZWkc1KUmM8jn81BStXHeWV8NdJEdCpOga8K7w1AeMj4c11VPpMSIIzVhosSD8jx6101JiLJtDoVmzU7o0/QuZlF7bQB6iRdelppZekJEIQlQhCEIQhCEIQhIhCVCRCEIQo3FtJKelH9PM1h5Mvd57mDNU7E9bzBcU8Dn9T5XBo+6LlVvla3eU7T0FRUaxsNue4eJV9nntkOPyTQuWT1WsmreeiWRD9iME+brpg/TKsP+KkH1bD5BY07nym53LZjwCe2pA8fotlJXm6xf9K6v9bm/eFdGaYVg/xUniQfmEqadx4q7+Bm/sPP6LY0WWSxafVjf70O+vHGfkApGn1nzt9+KJ/dtsPzKh7O5VPwSqG6x7j9bLSbJbKlUmtGI/1sD2drHNcPI2U3R6b0cvCcMJ5Sgs9Tl6o2RCRkoKmPtMPw19FMELwQvcUzXi7HNeOtrgR6JS1Lvak929cXNXJ7E4cFzISUjVY0pjLEmM0SmHMTeWFKOTLJLKHtZOqSrLSlmp02LbIjlLDcJnR4VkY9szNh/V0XdXZ3KHkZNTP6EjgL+6TdvkcklHU2KnGgTM2T7wGR6+xdXRVYnblJ1WXNFszfgvOGaQbdmyt2T8Tb2PeOSmgb8FWWUey5R+LaXjD3sdJ0o5JQxzOYafee3uyPatFk5acr1UIDIbM38ldkLxDM17WvYQ5r2hzXDgWkXBC6J5KpEqEiEJUiVCELxNMGNc95DWsBc5xNg1oFySVk+lWtGSVzoqMmGIXG9/vZO1vwD17lM63dIN1BHRsNnVPSktyhaeHi7/SVkzElUSm+ULqcGw5jm7eUX5A7u9d3yFxLnEuJzJJJJPaVfNVuDQ1HtO/hZMGbrZL2g7JO1cBUELW9UdHs0ksv+bNbwY0D5kqiAXeFs4xKY6N2U2OgFu/6Kw/oXRfqkP3AvEuh9E1pd7JDkCfcCnVEaWYh7PRVEpy2Inkd+yT+Cfe1oaTZcO2onJAznxKwSpnYZ5mRXLGSPaCbcA4hIo/B2dAuPFxJKkFlOFjZfSKVznRNLt6VCEpFuOXeoppIhCLIQukFS6M3Y9zD1scWn0U5Rad1cWW93gHKVod/Fx9VX0LwtB3qmSCKXttB7wr5S60Twmpwe2J9vR35qWp9YFI/3nPiP7bDbzbdZbZCofTRuWdJg1K7cCO4/W62WDHqeT3KiN322g+RToODuBDu4g/JYcQvTXkcCR3EhKOw5p3OSTsDb/i/xH6W2SQdnomM9P2eiyZtfKOEsg7nv/NPcHbPVVEUDZJHGR7Qem/Jl+k458ALqg4U4nR3kofxLowXF4sOn3Wox4HKQHBuRAI6TeBS1Fe2j2faJGw3FxtPGduqymMY0ip6KIumlawNbk3aG0bDgBxWCY/pG/Ea19S4lsTehCw5AMH4nitcYbFBqxxv+dFjUYfWSZXD3ei0vGtaFO0f0DHTydZGxFfrucz5LMMdxiSqlMszrngAMmsHwtC4lcZEyXF29dNBQQ0w9wa8zvWq6nNKd5G/D5HXdCN5ATxMRPSZ9km/c7sWmL5jwPGHUdXDUs4wyBxHxM4Pb4tJC+l6aoEjGSMN2yNa9p62uFwfIp+B922XKYtT7KbONzvXiuqEIV6yEiVCYY9iHs9LUT/5MMjx9YNNh52XhNl60FxACwvTrGPasRqHg3Yx+5j6tiPo+p2j4qGYU1Y+5ucycyesniU5YVlONzdfSKdgjYGDgLLsCt80Lodzh9MwixMQe76zztn5rC8NpDNNFEOMsjGfecAvoyOMNaGjg0ADuAsExSt1JWJ/qKX3GR9SfD9r2s+11Ylu8O3YOc8jI/C+0fRpHitBWMa76/bq6SmB9xrpXDtJDR8imJjZq5yijzzNCptHHssaOxXnRDV2+rAmnJhgObQP6yUdYv7re3yXPV1oiKuXfSi9PARkeEsnEM7hxPgFsYFshlZKww5/eduXT4pippv+PB2gNTy6Dr6KMwzRmmpgBFAxpH0i0Oee9xzXaSSnlJhcYpDwMR3bj91VPWfpp7FDuoz/AEsgzsbEA8Gg8r53PUO1Y5Qyzl4qDM9jw4PZsOI2SDcWCufK1hsBosOmo6itOYE35lbtTavaVk0sm6a9kjW7MTxdsbgTtFt+AOWXYnv6GUX6pF9wKWgcS1pORLQSOo2zXp77Ak8ACT3AK4RsHBKPrKhx1efErDNYBhhxAwQRiMBoGywWaCOffe/knGr7B21Nc1sjA+OON8j2uF2nLZaD4m/gqxi9X7RiVRKc7PIC07VBQWbU1BHvOZC09gG075tWexodIPFdb7RJFhhc462sDx1Vs/Qyj/VIvuBVjWJglJS0EkjYGROBbZzGgOvcADxJC0FZTryxHoU9MD77w4jsGfzsnJWtDdy5ikqJ3TNGc7+ZVAjk2gDyOa2bRfQumNFTmamjklfE173PbdxL+lY9wIHgshwyjMkkMI4yPjj+84BfRUcYa0NHBoDR3AWS9MwEkldDj9S+NkbGmxOptpu/ah/0Lov1SL7iyHSqdlNic8VGXRbGzfdnZDS5oJY23KxC3aZ9mk8LDj1LGNW1AMQxarrZBtMZK+ZoOYLi8iMeAF/shWTMBIaAsrDauRhfJI4loGoJun+j+qN1URU4jJJ0rObDtHbI/bcfd7hn3LQqHRmjpGgR08UYA94sDn/edclTKxHWvjNRJiDqMSPigjjY+zHFu92hfaJHEcrcMipuAiboEsx81bLlBtfgNAtlhMbx0Nhw6gG5eCZ4hoxSTg76mid1uLGtcPtCxHmvn7DqyamdtU88kbh1PdY94UpWaxMRczY3rTy2yOHbs8Ce+6h7QCNQmn4RVROuw+BTLTzD4KavkgpnXYGtcWZkxEj3C48crHs2gtZ1R4zv8NZGTd9K90B69j3mH7pt9lYNuTdz3uL5JCXPe43JJzJJWi6kcT2KyenJynh2wP243f8AS4+ShE6z07XQPdSe/qW6/nwW1IQhPrlEKn62Kvd4TOP810UXnICfQFXBZ1rwmth8TfjqmejHlQk7JTVG3NOwdQsbhKdMKZwlO4yssr6BGVcNWlDvcShJFxCHzH7LbN/icPJbgsw1NUP9qqD+xC0+bnfyrT0/TizLrj8blz1RH9QB8/mkJXz1phUGrxufZ6Ww9lOwdbgACPvly3zE6oRQySHgxjnHwF1hmqyl9qxQTPz/AKSWpd3i5H8TmqM+pDfzVRwuzHOlP+Iv4arbMAwhtJTRQN+g0bR+J5zc7xN0+kkDWlxyDQXE9QAuV7UDpxiPs+H1En7BA8f9rq82Y3Tgssl0r7neT6rDNLMUNdiMjibsjcQByGeY8LAfZT7R+h31XTw2yfNGD9UOu70BUBhDLtc88XkknxutG1U4XvKt85HRp4zY/wDmPyHptLNtmeG/nVd3EBR0LpONvsPNa4ojSyu3NFUSXtaMjzyPpdS6z/XPiW7w/dg5zOt4DL+ZaMpswrhIm53hqx7CultyHjI8u8zdb9q+od1h0AIsZA6Z323XH8NvJYZhFIXCKMDpSOa0d7iAPmvpGlgEcbIxwjY1g7mi34JWnF3krqMads6WKEcdfD9rqsF1m1+/xbYBu2BlvEn8g3zW61Muwx7vhaT5BfNk9Tvqyqn47UrgO4Gw+SnUu0ss3BYtpUA8lbNXNBvcRiJFxCHzHvaLN/icFtazfVBh/wDaagjjsQtPd0nfyrSVKmbZl+aljs20qy3+oA+fzVf08xP2fDaqW9iIXhv1nDZHqQs91IVIjllhJsZ4mub2uY4kjycT4KY134js0cVODnUTtBH7DOkfUMWcYfUugfHJG7ZfEQ5rhyIVUsmWS6awui9oppG8x+vRfSCgdK9D4sQYNvoTMBEczR0m3+ifib2eS56I6Zx17A3KOoa3+kiJ49b2dbfkrGmwWyN6LBIlpZdfdcF88Y/o/LRSmKdtjxY8XLJG/E0/hxCinL6MxvA4qyF0MzbtObSPeY7k5p5FYJpDgj6OpkppMyzNruUkZ9147/mCkJYcmo3LssOxMVYyP0ePPuUJMFK6A1+4xSjfewMwid9WQFn8w8lGShcIJiyRjxkWPY4d7XAqDTY3TFQzO0t5iy+qkq8QyBzWuHBwDh3EXXtaq+epFmevf+x0v/yj/wDk5aas316RXw+B3w1TfWN4VcvYKcof+wzvWMwFPIymEBT+BpcQ0cXEAd5yWaV3cZW7asKDdYbE7gZ3PmPcTst/haFbE1wujEMEMI4RRMZ91oCcrUYMrQF8/qJdrK5/MlU7Wxie4wuexs6Ubod7zs/Ik+CpmpKECpk6/ZXEeMsf+yca9MRuaWlB955kcOwCw/1KM1cYkKevh2jZsrXQE8htWLf4mt80m93+4O9btDTl1FKRvsfzyW4Kh65nkYW63ORjT3G4V7UVpRo8yvpJaWRxYJALPaASx4Nw4Dn3Jt4zNsuficGvBPNfPlBH0GAC5IGQ5kreNBsA9jo2MeLSyney9YcRk3wFh5qN0X1aQ0TmyySGokj9wuaGsYR9LZuc+0lWLCseiqXzMidtezua1xBGe0Lhw7MiL87FLwxZHXdvK3cUxJtRG2GHsi1zzUisY13V23U09OODQCR28f5h5LZ1QNL9Wbq/EIqoTtjiDA2RpaTJcc2csxbirZWlw0WTRuYyYOkNgqzq10cM9Syci0NK5ryfilGbGDxzPcOtbIoiJ9Ph8cNO20bXObGwXFy5xA23HtJGfWVLohYGC3Hir8SrDVy57WaNB3KC04rtzh9RJ1Rn5X/BYBg0BLGgAudI7IDi5xPDzX0NpXgXttHNSh2w6VhDXkXDXciR1KvaGatGURbLM8TzM9zZaRGw/EL5k/JVTROe7RNYVWxUjXPfv4DmrDopgvslHFCffDdqTtkdm7y4eCl0iR7rAnqBKZADRZY8kjpXl7t5N1iet6u3uJwwA3FPEXH6z3fk0KsKYZhsmK4zV7rMbwt2z7sccdmbR8Rw53V9Gp+HYt7RJvLe9sx7N/q8fVZxjfIbgLsaOsp6KFrJHan4rLqeodG9skbix7DtNc02c09YK1nQfWEKotpqmzKi1mPGTJ7crfRf2c+XUqVjmrqqpiS1ntEfJ8IJcB+0ziPC686IaLVMlXA8RPiZFKyR8kjHNa0NcCQL8SbWsOtEZfG61kxXNpKyAyFw0Gh4932W3rLNd8DWto5/ph74j1ljrG3mtRe8AEk2ABJJNgAOZWDa0dKBW1ccMRvHCb37Bex8bk92ynJ3DLZcjh4cahpbwVYlCZTBS1TQSMaHOY5rTbMjLPhfqv2qLlCQC7iSx1C+m9Gp95RUj/ipoT/9YUkq/oA++FUJ/wDTsHll+CsC1G7gvnkwtI4dShUXXNBtYS8/5c0L+7pbP8yvKrmsak3uE1rRxEJk/duD/wCVePF2lWUzsszD1C+cICrVoHQb/EaWO1wJRI76sY2z/pt4qpQnNahqUoNurmnIyhh2Af2pHfk0pBgu4BdjUy7One7p66LZUqRJI24IGRIIB6itJcMvn7WNX+0Yw8cWwNa0d56R9C3yUcCtCl1NPfUTVD6xt5nufYQno3PC+1yGS6HU67lVj90f+pZr4pDwXaYfiFJBCGufr3H6J1orrPZu2xVhLXsGyJvovA4F3UVZZtOaRrdrfgjjl+fBUp2p+XlUxnvY8JlPqXnJvtwO++P5VY10zRayzqimw+V5fFKG34a2+Gi8aaa2d810FIMnXBIN7/WcOXYPEqv6D47LQVDqhxMm+GzMwn323uLdRHLyU8NUdWz3RCe6Q/i1H/K+t+CP96PyVZ2l72N09SwYfGwtfI036q/0msaikbfelh5te07Q8rqJx3W3TQtIiO8fyv19jRmfRVV2qirfk5kXjKPyTmi1LyXvJJDGOeyHPI9AFZnmItbyWc+gomOvtxbxPkqTjOPT4jLvJHOawODgL5kjgcurkBkFq+jGsyJ0TI6t27maA0yH3JLfS7D1rMcQgbFM+JjtoMcQ05XLeRI5LgG3yte+VuNz1WS7ZXNNwt84RTTU4a3vBW51OnNJG3aM7SO8D1NlB4RrBbX4hHS04Lomh8srxfYDWtyz+kS4t7O9VzRrVDvrS1bdyw5iNoAlcO34B69y0/CcFgpWbqnibE0WuGjMnrceJPenWZ36u0C5KpigpyWNdnPTcPzon6jNJMQEFJPMTbdxPd4hpP4KTVC1y4lu8NdGDnO9kXgTc/wtcrZTZpSULM8gb1Wc6vdKn0DnS7O8ZPnKzIE53DgesXPmtbw3WRRTAXnELj9CfoG/ecj4FYfTssxo6gpam0cklgNR/Rsiu4NMsjGGVzRdzYwfeISDZnNJsu1q8Kp5WNc45XaC/NbmzHYHC4njI6w9p/FMMR03o4GkyVMQty3jNo9wBJ9FjFZoXu6jcPDAdgv3hY8Rm0YeQDbM5271HtwMgtAgcC/3Bu3Xf9XLNWGocsxmBsdqJLjf8FZ9MdaT6sGCkB2DkXkENPbnm7xsOxUukptglxO08m5cc7lPHRbJLS3ZINiCLEHqIXgpcvJW5S4dFTC41Kk8T0hMsIi2LcRcuuAHODnWFuZaOPBVuUJ69NjEXODWguc4gNaBckngAF6CrXRtjFmr6B1cH/wmi/8AZ/ncrKoXQ3DnU+H0sEltuOFocBwDiSSPVTS1GdkL57OQZXEcz6pFwr6USwyxHhLG+M9zmlv4pwkUlUDbVfJjoix7mOycxxaR2tNj6hbPqhqoKehkklnjjfPO47LntDthg2W5ceO2s41i4X7NitUy1mvk3zerZkG18yfJRELzslocQDxsSFnAljl2UsXtcAaDa9ivpN2l1KP8Qzw2j+C8/pjSfrDfX8V8502Fh5DQ1z3HldxKs+F6vw+xl2Yx8IAc78gpGpcP191lSYSyIXkkA9VtUWk9M7hOz7wTtuKRHhKw/aCzjDtBKJgG1A15+KQ3Plw9E7n0WpPoRbP1S5qpfiDWdoj8+KQdTMv7pJ+C0BtYw8HtP2gujXA8DfuWZnRCP6MkzPqSv/Nem6JSj+rq5x9Yh3zVQxiL8uoGl6rS0LOBgeIN9yud9okfIpHU+Lt4VLHeP5hMNxKJygac8wtIVX070rjo6aQbY3rmkbIIu0HK56ieA7+xVeajxd+RqGgHqe4fKyZRatZJXh9ZMJADfYaTa6jJXsy6KTIBe5KpOCYVLOXSgbT5n5DO5JOQHyWyaF6BspGtmmAkqSL9bYexvb1u8k70b0YihdvGxhpYNlmZIGWZtfin+k+NCkpZJibEAhvYbcfAKdMA5m2cO4J2fEZnR+ztNh049FE6aadx0DCAdqU5ACxO18IHM+g9E41f1Uk9CypmFn1L5JQM7tZtbLASeOTb+Ky7A8DkxCZ1ZOctq0bHXI45D/viVt1FTiONkYyDGNbl2BWQSiV513eSSlYI2BttTxXdY5rqr9uqpaYHJm1K4eQH8y2JzrAk8ALlYrV07MQxipfJcshAjBDrZjj/ABF3kp1LrBWUBa2UPduCqynW4nBLRwwT71klIZd3umscyVsh2rOuRskHnnkrF+glO7g+Qdz2H8F6GrWI8JpB9lhWcHLsH4nSSWuSLG+74deBTep03ikMn9b0nVm7uB0BLTNijbxyFwSU8xnSuKCp3O3I7dTNe9+y2RjG+yiLdRt2hdrgTc3GaT/lbH+sSfu2fmujNWMA96aU/u2/grNqUiZMPuLONgCLW+yoGLVDJJ5ZIw5sb5HOYHklwbyBJ4lMSFrNNq/owQNl0pPAOlOfg2yeu0KAyggjiHxEC/4kqDbu7Iur341BG0NaCe/RY/Fhz3W6OyDzdkFo2r/RBrXCbZ23D+9cMm9jB1+qsNDq+iDg+dxmIz2R0WePMq0xRBrQ1oDWtFgAAAB3JqOmcTd+7ksGsxaScZRoOi9NbYADklQhaCxUiVCEIWQ69sFzpq1o66eQ+b4z/rHks+wTCTMbnosHE8z2BfQ2l+ACuop6Y5Oey8Z+GVubD5i3cSsswXDRcRkbLY+iRzuOXes2qu06cVuU1cWQZG7x6KS0d0dc4EQR9FvvPPDxPM9isVPhRA6+05DyUzhTwyMBosBawHALvUxg9NvA8ewrOq4XmLMw96U2xL/eUOKTrPku0cTRy811kauBNlzpFkxmLgnjLLoCmbJV3bIpB1lS5q7ApVzDkt1YJFCy9pEm0i6tEi8spSh9wd5+apGuJrvY4re6Z2sceq/C/krVT1wjvte7xJH0e23Unskcc8Za4MmjeMwQ1zHeHBdTSSNnpw0HUaeCXN2PzFQOi+GNbFCwNGzGxpOXO1/mrMvEULWANaA1o4ACwCi8a0nhpWOe+Rt2jryHefw4q2nhbTMOY6nUqLnGR2iaacaQto6SR9+mW2aOZJyA8T+KzTRWhcyEyvzfM4vJ5m5uuddXSYtUiRwLaaJ12g5bZ+K3oByCsAAAAHACwWHiVVnOQLYpIdmLlcSSkEh6z5ldl7ZFfksnPZP5lyY9x+k77xTuFhPEk+JTinogeSmcOwgPIFshxPYvWNfM4NbxS8s7WhO9G8O2RvSMzkzu5lTq8taAAALAZAdQXpdrTQCCMMH4Vz8shkcXFCEITCrQhCEISIQhCEKoY7o4WSuqIhdkh2pGjix/N3cVb0KqWMSNsVNji03VXifaIL1R4nY2OYORClq3CA9p2LMPG30T+SqOJ0M0Ju6M7PxNG03zHBIlj4jqNExdr1Yp4rZjNruB/A9qZyxphgmPD3HdJpyIU1LBltNO0w8+Y7Csesov/SPd6fZWxvsbFRhNl6ZOu0kSayxWWK5pCcBDk7bULoJlEF5CUVSrugxKY3qTeqJ9tS+2qQco7EqTdMoetoTcuhldA88dg9E94Xp9Ym8lSrGSuYbtKkIeajKuCtOXttx2tJPqSFGfouHuD6iZ85HAOPRHcOAU8+S65po1czhq5XshaOC5xxhgDWgNA4AJV7DF2jgSxcrrgLlHHdPqemXSCmUpQ4eXmwGXM8gvWRulcGtCXklACShoy4gAf7dqslPThjdkeJ6z1pKamEbbDxPMrsuvoaEU7bnteixZpjIeiEJEq0lQhCEIQhCEIQhIlSIQhCEqEISJUiEJrPhMLzd0TCfi2QHeYzSw4cxnu3A6rkjyKdIUco5L25UfU4ZfNmX7PLwUZLBbIix7VYl5kiDhZwusypw1kmrND5K5kxbvVUlpbppLSK0zYV8J8D+aZTUDhxb4jNYc2HSM3jwTrKkc1WnwFcywqekpuxN30vYkDCQmhNdQxYUm7KljSIFIo7NyntQooQFdG0qlm0oTiLDXO4NPlkptge82AUXTgKIjpE7hpexTcGB/EbdgzKkaejaz3Rn18/NacGESv1foPPwSklWOGqi6LBSc39EdXM/kpiOMNFmiwHIL2hdFT0sdOLMHx4rPfI551QhCE0q0IQhCEIQhCEIQhCEJEqRCEqEJEIQlQhCEJEqRCEqRKhCEiVIlQheHRg8QD3gLk6hYfoBOEKDo2O7QBXoJG5Nf+Gx/D6lKMPjH0B6pyhQ2EX9R4Be53c1zZA0cGgeAXRCFaABuUboQhC9QhCEIQhCEIQhCRCEJUIQhCEIQhCRKhCEJEIQhCVIlQhCEIQhCEIQhCRKhCEISIQhCEqEIQhCEIQhCEIQhCEIQhCEIQhCEIQhCEIQhCEIQ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data:image/jpeg;base64,/9j/4AAQSkZJRgABAQAAAQABAAD/2wCEAAkGBhQQDxAPEBAUDxAODw8PEBAPEA8UEA8PFBAVFRUQFBQXHCYeFxkjGRQUHy8gJCcpLCwsFR4xNTAqNSYrLCkBCQoKDgwOGg8PGjMkHyUsLCw0LSksMCwpLCwsLCwvLC0sLC8sLCwsLCwqKTAqKSwqLCwvLCwsLCwsLCwsLCkpLP/AABEIANMA7gMBIgACEQEDEQH/xAAcAAABBQEBAQAAAAAAAAAAAAAAAQQFBgcDAgj/xABLEAABAwICBgcEBgYIBAcAAAABAAIDBBEFIQYHEhMxQSJRYXGBkaEUMlKxQnKCksHRFlRik6LCIzM0Q0RTsuEVF9LwJWNkc3Sjs//EABsBAAIDAQEBAAAAAAAAAAAAAAAEAgMFBgEH/8QANhEAAQMCAwUFCAIBBQAAAAAAAQACAwQRBRIhEzFBUWEycZGhsRQigcHR4fDxFVJCBiMkNEP/2gAMAwEAAhEDEQA/ANxQhCEIQhCEIQhCEIQkSoQhCEIQhC8ueBxNlwfXNHC5Vb5WM7RXoBO5OUKPfiB5AD1XN1e7r9AljXRBWCJylEiiTXu60n/EndfoFH+QiXuxcphCim4ueYBTiPFGniLeqsbWQu4rwxPHBPULnHMHcCCuiaBBFwqkIQheoSJUiEISoSJUIQhIhCEJUJEISoSJUIQhIlQhCEiVCEIQuUs9u9Qe8MF3L0C69ueBmU2lq+rLtXGR5OZK5krHnr3HRmiubHzQ51+Oa8FeiUizHSEq0LyQvJavaLKB1Xt1wc1cXtTshcnMVD7hWNcmbl4L7Jy+NcHxpcvITDSCkZWkc1KUmM8jn81BStXHeWV8NdJEdCpOga8K7w1AeMj4c11VPpMSIIzVhosSD8jx6101JiLJtDoVmzU7o0/QuZlF7bQB6iRdelppZekJEIQlQhCEIQhCEIQhIhCVCRCEIQo3FtJKelH9PM1h5Mvd57mDNU7E9bzBcU8Dn9T5XBo+6LlVvla3eU7T0FRUaxsNue4eJV9nntkOPyTQuWT1WsmreeiWRD9iME+brpg/TKsP+KkH1bD5BY07nym53LZjwCe2pA8fotlJXm6xf9K6v9bm/eFdGaYVg/xUniQfmEqadx4q7+Bm/sPP6LY0WWSxafVjf70O+vHGfkApGn1nzt9+KJ/dtsPzKh7O5VPwSqG6x7j9bLSbJbKlUmtGI/1sD2drHNcPI2U3R6b0cvCcMJ5Sgs9Tl6o2RCRkoKmPtMPw19FMELwQvcUzXi7HNeOtrgR6JS1Lvak929cXNXJ7E4cFzISUjVY0pjLEmM0SmHMTeWFKOTLJLKHtZOqSrLSlmp02LbIjlLDcJnR4VkY9szNh/V0XdXZ3KHkZNTP6EjgL+6TdvkcklHU2KnGgTM2T7wGR6+xdXRVYnblJ1WXNFszfgvOGaQbdmyt2T8Tb2PeOSmgb8FWWUey5R+LaXjD3sdJ0o5JQxzOYafee3uyPatFk5acr1UIDIbM38ldkLxDM17WvYQ5r2hzXDgWkXBC6J5KpEqEiEJUiVCELxNMGNc95DWsBc5xNg1oFySVk+lWtGSVzoqMmGIXG9/vZO1vwD17lM63dIN1BHRsNnVPSktyhaeHi7/SVkzElUSm+ULqcGw5jm7eUX5A7u9d3yFxLnEuJzJJJJPaVfNVuDQ1HtO/hZMGbrZL2g7JO1cBUELW9UdHs0ksv+bNbwY0D5kqiAXeFs4xKY6N2U2OgFu/6Kw/oXRfqkP3AvEuh9E1pd7JDkCfcCnVEaWYh7PRVEpy2Inkd+yT+Cfe1oaTZcO2onJAznxKwSpnYZ5mRXLGSPaCbcA4hIo/B2dAuPFxJKkFlOFjZfSKVznRNLt6VCEpFuOXeoppIhCLIQukFS6M3Y9zD1scWn0U5Rad1cWW93gHKVod/Fx9VX0LwtB3qmSCKXttB7wr5S60Twmpwe2J9vR35qWp9YFI/3nPiP7bDbzbdZbZCofTRuWdJg1K7cCO4/W62WDHqeT3KiN322g+RToODuBDu4g/JYcQvTXkcCR3EhKOw5p3OSTsDb/i/xH6W2SQdnomM9P2eiyZtfKOEsg7nv/NPcHbPVVEUDZJHGR7Qem/Jl+k458ALqg4U4nR3kofxLowXF4sOn3Wox4HKQHBuRAI6TeBS1Fe2j2faJGw3FxtPGduqymMY0ip6KIumlawNbk3aG0bDgBxWCY/pG/Ea19S4lsTehCw5AMH4nitcYbFBqxxv+dFjUYfWSZXD3ei0vGtaFO0f0DHTydZGxFfrucz5LMMdxiSqlMszrngAMmsHwtC4lcZEyXF29dNBQQ0w9wa8zvWq6nNKd5G/D5HXdCN5ATxMRPSZ9km/c7sWmL5jwPGHUdXDUs4wyBxHxM4Pb4tJC+l6aoEjGSMN2yNa9p62uFwfIp+B922XKYtT7KbONzvXiuqEIV6yEiVCYY9iHs9LUT/5MMjx9YNNh52XhNl60FxACwvTrGPasRqHg3Yx+5j6tiPo+p2j4qGYU1Y+5ucycyesniU5YVlONzdfSKdgjYGDgLLsCt80Lodzh9MwixMQe76zztn5rC8NpDNNFEOMsjGfecAvoyOMNaGjg0ADuAsExSt1JWJ/qKX3GR9SfD9r2s+11Ylu8O3YOc8jI/C+0fRpHitBWMa76/bq6SmB9xrpXDtJDR8imJjZq5yijzzNCptHHssaOxXnRDV2+rAmnJhgObQP6yUdYv7re3yXPV1oiKuXfSi9PARkeEsnEM7hxPgFsYFshlZKww5/eduXT4pippv+PB2gNTy6Dr6KMwzRmmpgBFAxpH0i0Oee9xzXaSSnlJhcYpDwMR3bj91VPWfpp7FDuoz/AEsgzsbEA8Gg8r53PUO1Y5Qyzl4qDM9jw4PZsOI2SDcWCufK1hsBosOmo6itOYE35lbtTavaVk0sm6a9kjW7MTxdsbgTtFt+AOWXYnv6GUX6pF9wKWgcS1pORLQSOo2zXp77Ak8ACT3AK4RsHBKPrKhx1efErDNYBhhxAwQRiMBoGywWaCOffe/knGr7B21Nc1sjA+OON8j2uF2nLZaD4m/gqxi9X7RiVRKc7PIC07VBQWbU1BHvOZC09gG075tWexodIPFdb7RJFhhc462sDx1Vs/Qyj/VIvuBVjWJglJS0EkjYGROBbZzGgOvcADxJC0FZTryxHoU9MD77w4jsGfzsnJWtDdy5ikqJ3TNGc7+ZVAjk2gDyOa2bRfQumNFTmamjklfE173PbdxL+lY9wIHgshwyjMkkMI4yPjj+84BfRUcYa0NHBoDR3AWS9MwEkldDj9S+NkbGmxOptpu/ah/0Lov1SL7iyHSqdlNic8VGXRbGzfdnZDS5oJY23KxC3aZ9mk8LDj1LGNW1AMQxarrZBtMZK+ZoOYLi8iMeAF/shWTMBIaAsrDauRhfJI4loGoJun+j+qN1URU4jJJ0rObDtHbI/bcfd7hn3LQqHRmjpGgR08UYA94sDn/edclTKxHWvjNRJiDqMSPigjjY+zHFu92hfaJHEcrcMipuAiboEsx81bLlBtfgNAtlhMbx0Nhw6gG5eCZ4hoxSTg76mid1uLGtcPtCxHmvn7DqyamdtU88kbh1PdY94UpWaxMRczY3rTy2yOHbs8Ce+6h7QCNQmn4RVROuw+BTLTzD4KavkgpnXYGtcWZkxEj3C48crHs2gtZ1R4zv8NZGTd9K90B69j3mH7pt9lYNuTdz3uL5JCXPe43JJzJJWi6kcT2KyenJynh2wP243f8AS4+ShE6z07XQPdSe/qW6/nwW1IQhPrlEKn62Kvd4TOP810UXnICfQFXBZ1rwmth8TfjqmejHlQk7JTVG3NOwdQsbhKdMKZwlO4yssr6BGVcNWlDvcShJFxCHzH7LbN/icPJbgsw1NUP9qqD+xC0+bnfyrT0/TizLrj8blz1RH9QB8/mkJXz1phUGrxufZ6Ww9lOwdbgACPvly3zE6oRQySHgxjnHwF1hmqyl9qxQTPz/AKSWpd3i5H8TmqM+pDfzVRwuzHOlP+Iv4arbMAwhtJTRQN+g0bR+J5zc7xN0+kkDWlxyDQXE9QAuV7UDpxiPs+H1En7BA8f9rq82Y3Tgssl0r7neT6rDNLMUNdiMjibsjcQByGeY8LAfZT7R+h31XTw2yfNGD9UOu70BUBhDLtc88XkknxutG1U4XvKt85HRp4zY/wDmPyHptLNtmeG/nVd3EBR0LpONvsPNa4ojSyu3NFUSXtaMjzyPpdS6z/XPiW7w/dg5zOt4DL+ZaMpswrhIm53hqx7CultyHjI8u8zdb9q+od1h0AIsZA6Z323XH8NvJYZhFIXCKMDpSOa0d7iAPmvpGlgEcbIxwjY1g7mi34JWnF3krqMads6WKEcdfD9rqsF1m1+/xbYBu2BlvEn8g3zW61Muwx7vhaT5BfNk9Tvqyqn47UrgO4Gw+SnUu0ss3BYtpUA8lbNXNBvcRiJFxCHzHvaLN/icFtazfVBh/wDaagjjsQtPd0nfyrSVKmbZl+aljs20qy3+oA+fzVf08xP2fDaqW9iIXhv1nDZHqQs91IVIjllhJsZ4mub2uY4kjycT4KY134js0cVODnUTtBH7DOkfUMWcYfUugfHJG7ZfEQ5rhyIVUsmWS6awui9oppG8x+vRfSCgdK9D4sQYNvoTMBEczR0m3+ifib2eS56I6Zx17A3KOoa3+kiJ49b2dbfkrGmwWyN6LBIlpZdfdcF88Y/o/LRSmKdtjxY8XLJG/E0/hxCinL6MxvA4qyF0MzbtObSPeY7k5p5FYJpDgj6OpkppMyzNruUkZ9147/mCkJYcmo3LssOxMVYyP0ePPuUJMFK6A1+4xSjfewMwid9WQFn8w8lGShcIJiyRjxkWPY4d7XAqDTY3TFQzO0t5iy+qkq8QyBzWuHBwDh3EXXtaq+epFmevf+x0v/yj/wDk5aas316RXw+B3w1TfWN4VcvYKcof+wzvWMwFPIymEBT+BpcQ0cXEAd5yWaV3cZW7asKDdYbE7gZ3PmPcTst/haFbE1wujEMEMI4RRMZ91oCcrUYMrQF8/qJdrK5/MlU7Wxie4wuexs6Ubod7zs/Ik+CpmpKECpk6/ZXEeMsf+yca9MRuaWlB955kcOwCw/1KM1cYkKevh2jZsrXQE8htWLf4mt80m93+4O9btDTl1FKRvsfzyW4Kh65nkYW63ORjT3G4V7UVpRo8yvpJaWRxYJALPaASx4Nw4Dn3Jt4zNsuficGvBPNfPlBH0GAC5IGQ5kreNBsA9jo2MeLSyney9YcRk3wFh5qN0X1aQ0TmyySGokj9wuaGsYR9LZuc+0lWLCseiqXzMidtezua1xBGe0Lhw7MiL87FLwxZHXdvK3cUxJtRG2GHsi1zzUisY13V23U09OODQCR28f5h5LZ1QNL9Wbq/EIqoTtjiDA2RpaTJcc2csxbirZWlw0WTRuYyYOkNgqzq10cM9Syci0NK5ryfilGbGDxzPcOtbIoiJ9Ph8cNO20bXObGwXFy5xA23HtJGfWVLohYGC3Hir8SrDVy57WaNB3KC04rtzh9RJ1Rn5X/BYBg0BLGgAudI7IDi5xPDzX0NpXgXttHNSh2w6VhDXkXDXciR1KvaGatGURbLM8TzM9zZaRGw/EL5k/JVTROe7RNYVWxUjXPfv4DmrDopgvslHFCffDdqTtkdm7y4eCl0iR7rAnqBKZADRZY8kjpXl7t5N1iet6u3uJwwA3FPEXH6z3fk0KsKYZhsmK4zV7rMbwt2z7sccdmbR8Rw53V9Gp+HYt7RJvLe9sx7N/q8fVZxjfIbgLsaOsp6KFrJHan4rLqeodG9skbix7DtNc02c09YK1nQfWEKotpqmzKi1mPGTJ7crfRf2c+XUqVjmrqqpiS1ntEfJ8IJcB+0ziPC686IaLVMlXA8RPiZFKyR8kjHNa0NcCQL8SbWsOtEZfG61kxXNpKyAyFw0Gh4932W3rLNd8DWto5/ph74j1ljrG3mtRe8AEk2ABJJNgAOZWDa0dKBW1ccMRvHCb37Bex8bk92ynJ3DLZcjh4cahpbwVYlCZTBS1TQSMaHOY5rTbMjLPhfqv2qLlCQC7iSx1C+m9Gp95RUj/ipoT/9YUkq/oA++FUJ/wDTsHll+CsC1G7gvnkwtI4dShUXXNBtYS8/5c0L+7pbP8yvKrmsak3uE1rRxEJk/duD/wCVePF2lWUzsszD1C+cICrVoHQb/EaWO1wJRI76sY2z/pt4qpQnNahqUoNurmnIyhh2Af2pHfk0pBgu4BdjUy7One7p66LZUqRJI24IGRIIB6itJcMvn7WNX+0Yw8cWwNa0d56R9C3yUcCtCl1NPfUTVD6xt5nufYQno3PC+1yGS6HU67lVj90f+pZr4pDwXaYfiFJBCGufr3H6J1orrPZu2xVhLXsGyJvovA4F3UVZZtOaRrdrfgjjl+fBUp2p+XlUxnvY8JlPqXnJvtwO++P5VY10zRayzqimw+V5fFKG34a2+Gi8aaa2d810FIMnXBIN7/WcOXYPEqv6D47LQVDqhxMm+GzMwn323uLdRHLyU8NUdWz3RCe6Q/i1H/K+t+CP96PyVZ2l72N09SwYfGwtfI036q/0msaikbfelh5te07Q8rqJx3W3TQtIiO8fyv19jRmfRVV2qirfk5kXjKPyTmi1LyXvJJDGOeyHPI9AFZnmItbyWc+gomOvtxbxPkqTjOPT4jLvJHOawODgL5kjgcurkBkFq+jGsyJ0TI6t27maA0yH3JLfS7D1rMcQgbFM+JjtoMcQ05XLeRI5LgG3yte+VuNz1WS7ZXNNwt84RTTU4a3vBW51OnNJG3aM7SO8D1NlB4RrBbX4hHS04Lomh8srxfYDWtyz+kS4t7O9VzRrVDvrS1bdyw5iNoAlcO34B69y0/CcFgpWbqnibE0WuGjMnrceJPenWZ36u0C5KpigpyWNdnPTcPzon6jNJMQEFJPMTbdxPd4hpP4KTVC1y4lu8NdGDnO9kXgTc/wtcrZTZpSULM8gb1Wc6vdKn0DnS7O8ZPnKzIE53DgesXPmtbw3WRRTAXnELj9CfoG/ecj4FYfTssxo6gpam0cklgNR/Rsiu4NMsjGGVzRdzYwfeISDZnNJsu1q8Kp5WNc45XaC/NbmzHYHC4njI6w9p/FMMR03o4GkyVMQty3jNo9wBJ9FjFZoXu6jcPDAdgv3hY8Rm0YeQDbM5271HtwMgtAgcC/3Bu3Xf9XLNWGocsxmBsdqJLjf8FZ9MdaT6sGCkB2DkXkENPbnm7xsOxUukptglxO08m5cc7lPHRbJLS3ZINiCLEHqIXgpcvJW5S4dFTC41Kk8T0hMsIi2LcRcuuAHODnWFuZaOPBVuUJ69NjEXODWguc4gNaBckngAF6CrXRtjFmr6B1cH/wmi/8AZ/ncrKoXQ3DnU+H0sEltuOFocBwDiSSPVTS1GdkL57OQZXEcz6pFwr6USwyxHhLG+M9zmlv4pwkUlUDbVfJjoix7mOycxxaR2tNj6hbPqhqoKehkklnjjfPO47LntDthg2W5ceO2s41i4X7NitUy1mvk3zerZkG18yfJRELzslocQDxsSFnAljl2UsXtcAaDa9ivpN2l1KP8Qzw2j+C8/pjSfrDfX8V8502Fh5DQ1z3HldxKs+F6vw+xl2Yx8IAc78gpGpcP191lSYSyIXkkA9VtUWk9M7hOz7wTtuKRHhKw/aCzjDtBKJgG1A15+KQ3Plw9E7n0WpPoRbP1S5qpfiDWdoj8+KQdTMv7pJ+C0BtYw8HtP2gujXA8DfuWZnRCP6MkzPqSv/Nem6JSj+rq5x9Yh3zVQxiL8uoGl6rS0LOBgeIN9yud9okfIpHU+Lt4VLHeP5hMNxKJygac8wtIVX070rjo6aQbY3rmkbIIu0HK56ieA7+xVeajxd+RqGgHqe4fKyZRatZJXh9ZMJADfYaTa6jJXsy6KTIBe5KpOCYVLOXSgbT5n5DO5JOQHyWyaF6BspGtmmAkqSL9bYexvb1u8k70b0YihdvGxhpYNlmZIGWZtfin+k+NCkpZJibEAhvYbcfAKdMA5m2cO4J2fEZnR+ztNh049FE6aadx0DCAdqU5ACxO18IHM+g9E41f1Uk9CypmFn1L5JQM7tZtbLASeOTb+Ky7A8DkxCZ1ZOctq0bHXI45D/viVt1FTiONkYyDGNbl2BWQSiV513eSSlYI2BttTxXdY5rqr9uqpaYHJm1K4eQH8y2JzrAk8ALlYrV07MQxipfJcshAjBDrZjj/ABF3kp1LrBWUBa2UPduCqynW4nBLRwwT71klIZd3umscyVsh2rOuRskHnnkrF+glO7g+Qdz2H8F6GrWI8JpB9lhWcHLsH4nSSWuSLG+74deBTep03ikMn9b0nVm7uB0BLTNijbxyFwSU8xnSuKCp3O3I7dTNe9+y2RjG+yiLdRt2hdrgTc3GaT/lbH+sSfu2fmujNWMA96aU/u2/grNqUiZMPuLONgCLW+yoGLVDJJ5ZIw5sb5HOYHklwbyBJ4lMSFrNNq/owQNl0pPAOlOfg2yeu0KAyggjiHxEC/4kqDbu7Iur341BG0NaCe/RY/Fhz3W6OyDzdkFo2r/RBrXCbZ23D+9cMm9jB1+qsNDq+iDg+dxmIz2R0WePMq0xRBrQ1oDWtFgAAAB3JqOmcTd+7ksGsxaScZRoOi9NbYADklQhaCxUiVCEIWQ69sFzpq1o66eQ+b4z/rHks+wTCTMbnosHE8z2BfQ2l+ACuop6Y5Oey8Z+GVubD5i3cSsswXDRcRkbLY+iRzuOXes2qu06cVuU1cWQZG7x6KS0d0dc4EQR9FvvPPDxPM9isVPhRA6+05DyUzhTwyMBosBawHALvUxg9NvA8ewrOq4XmLMw96U2xL/eUOKTrPku0cTRy811kauBNlzpFkxmLgnjLLoCmbJV3bIpB1lS5q7ApVzDkt1YJFCy9pEm0i6tEi8spSh9wd5+apGuJrvY4re6Z2sceq/C/krVT1wjvte7xJH0e23Unskcc8Za4MmjeMwQ1zHeHBdTSSNnpw0HUaeCXN2PzFQOi+GNbFCwNGzGxpOXO1/mrMvEULWANaA1o4ACwCi8a0nhpWOe+Rt2jryHefw4q2nhbTMOY6nUqLnGR2iaacaQto6SR9+mW2aOZJyA8T+KzTRWhcyEyvzfM4vJ5m5uuddXSYtUiRwLaaJ12g5bZ+K3oByCsAAAAHACwWHiVVnOQLYpIdmLlcSSkEh6z5ldl7ZFfksnPZP5lyY9x+k77xTuFhPEk+JTinogeSmcOwgPIFshxPYvWNfM4NbxS8s7WhO9G8O2RvSMzkzu5lTq8taAAALAZAdQXpdrTQCCMMH4Vz8shkcXFCEITCrQhCEISIQhCEKoY7o4WSuqIhdkh2pGjix/N3cVb0KqWMSNsVNji03VXifaIL1R4nY2OYORClq3CA9p2LMPG30T+SqOJ0M0Ju6M7PxNG03zHBIlj4jqNExdr1Yp4rZjNruB/A9qZyxphgmPD3HdJpyIU1LBltNO0w8+Y7Csesov/SPd6fZWxvsbFRhNl6ZOu0kSayxWWK5pCcBDk7bULoJlEF5CUVSrugxKY3qTeqJ9tS+2qQco7EqTdMoetoTcuhldA88dg9E94Xp9Ym8lSrGSuYbtKkIeajKuCtOXttx2tJPqSFGfouHuD6iZ85HAOPRHcOAU8+S65po1czhq5XshaOC5xxhgDWgNA4AJV7DF2jgSxcrrgLlHHdPqemXSCmUpQ4eXmwGXM8gvWRulcGtCXklACShoy4gAf7dqslPThjdkeJ6z1pKamEbbDxPMrsuvoaEU7bnteixZpjIeiEJEq0lQhCEIQhCEIQhIlSIQhCEqEISJUiEJrPhMLzd0TCfi2QHeYzSw4cxnu3A6rkjyKdIUco5L25UfU4ZfNmX7PLwUZLBbIix7VYl5kiDhZwusypw1kmrND5K5kxbvVUlpbppLSK0zYV8J8D+aZTUDhxb4jNYc2HSM3jwTrKkc1WnwFcywqekpuxN30vYkDCQmhNdQxYUm7KljSIFIo7NyntQooQFdG0qlm0oTiLDXO4NPlkptge82AUXTgKIjpE7hpexTcGB/EbdgzKkaejaz3Rn18/NacGESv1foPPwSklWOGqi6LBSc39EdXM/kpiOMNFmiwHIL2hdFT0sdOLMHx4rPfI551QhCE0q0IQhCEIQhCEIQhCEJEqRCEqEJEIQlQhCEJEqRCEqRKhCEiVIlQheHRg8QD3gLk6hYfoBOEKDo2O7QBXoJG5Nf+Gx/D6lKMPjH0B6pyhQ2EX9R4Be53c1zZA0cGgeAXRCFaABuUboQhC9QhCEIQhCEIQhCRCEJUIQhCEIQhCRKhCEJEIQhCVIlQhCEIQhCEIQhCRKhCEISIQhCEqEIQhCEIQhCEIQhCEIQhCEIQhCEIQhCEIQhCEIQ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6" descr="https://encrypted-tbn2.gstatic.com/images?q=tbn:ANd9GcTss3d29tukUCjEV6KkXvkEkKxYvFeRX9NGD0Sqsu6a23SReBJ7k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47800"/>
            <a:ext cx="2133600" cy="2133601"/>
          </a:xfrm>
          <a:prstGeom prst="rect">
            <a:avLst/>
          </a:prstGeom>
          <a:noFill/>
        </p:spPr>
      </p:pic>
      <p:sp>
        <p:nvSpPr>
          <p:cNvPr id="23558" name="AutoShape 6" descr="data:image/jpeg;base64,/9j/4AAQSkZJRgABAQAAAQABAAD/2wCEAAkGBg8GEBIUExMWExEUGBoXGBYYGB8YGhkZGxgdIBsaGx4cHCgeGiUjICAcHy8iJScqLiwsHSAxNTAsNiYtLCkBCQoKDQwOGA8PGi4jHyUyLTUwMi01NS01NTU1LTIzNSs1LSwpNS0pLDIwLSwwLzUsLDU0NDQwNTU1LTUuLDUsNf/AABEIAI0AfQMBIgACEQEDEQH/xAAcAAEAAgMBAQEAAAAAAAAAAAAABQYDBAcCCAH/xAA8EAABAwIEBAQDBAgHAQAAAAABAAIDBBEFBhIhBzFBYRNRcYEUIqEyQpGxFSMkUlNissEmMzRDktHhCP/EABoBAQACAwEAAAAAAAAAAAAAAAADBAECBQb/xAAwEQACAgIAAwUHAwUAAAAAAAAAAQIDBBESITEFQWFx8BMiMlGBscEUofEjM5HR4f/aAAwDAQACEQMRAD8A7iiIgCIiAIiIAiIgCIiAIiIAiIgCIiAIiIAiIgCIiAIiIAiIgCIiAIiIAiIgCIiAIiIAiIgCItetxCHDm6pZGRt83ODR9UBsLSxbGafAonSzyNjjbzLjb2HmewVbzTxOocBpXTRSMqX6gxscbwSXHlexuB3VCo8vVOeJfiMTlDrbspWO+Vg6a7Hb05+Z6KrlZdWLDjsZJXXKx6iW7AeNGH4/WMpmslZ4h0xyOADXO6C17i/Id7BdAuvm7Hp5qHFRPT0xfBQadIDSIx4YuSSLDZxvz6Lq2F4pNxOw+CWJ4pwXujqIyC5r220vaCLO3BuNxz33AI2ov9rWppdVvXmYnBwk4slsUzHO2SVkPgBsbXOMj3l+zADINDBcFmpt2k3s4FQkufJY3kCeEFjI9TXxOA1mF0rnB7X2DdA72OxvcKNx/MdNkaqbBTUr63EXN1Ped3btAu4gcy0DYAC1lD1PEKuom/tGCM8HkQGEWbax3s4DbbktZPT05afmZXgjreD4qzFYmuDmF9hraw3DX6QXN3AOxNtwD5gLfXPMh1OGZwcamlEkEsZAlhLjcXJdsb7B7g0kj7XhgEbLoasR3rmaPXcEX4TpXJ8wZprOIlU+hw13h0zNqiq6W5ENPlzAtuewWXJRW2YLFmvi5h+WneG0mpqL28OLex8ieQ9NyoKbjvT1NIHQwvNa93htpzvv0dccxv63uLLZpspUmRYJjCwOlbG8umeA6Rx0k9dmjsFDcNMjDAYW1Uzb1Mgu2/OJp6dnEc+o5ea4lnbNUYWySfuPXmy0saT4efUkuG3EOvxevno65rNbGF92gN0FpGppsbEb+xB59M2P8XJJZnU+GU5rJWbOk38Nv4Wv6kgeq5RSYq+njxeoZIGyyFsQ3+YsllJeW9eTQD6rolHKzh3hcbvC+ctD3NA3uQCXPPa47DYd1YzcyzHqjwR4py0kvE0qpVkmt8kadVxmxbAtUdXRMbK9v6oi4Grpfchw9CCvGGZFdm0fE4jUSTyv/wBtrtMbP5Qetv5dgdrlbGb2MzfhlG+2h00sOnzaZHaTb23U5nKhq/hXRUQsWtsPMtbYBjbnmRv7d1xMntO+ymEE1XJycW+5a79+vMtwxoRk9813eu/wKZnThZT0FM+el1NdENRYXag5o52J3BHNWHhtR/ozDGyyE3k1TOcTezB9n6C/uvIdNgOBuFUf1/hvbYm+8hOlm3UA9O62c6f4fwWRg20wRwj3DWn+6o2W3X0fppT492KKl4fySKEIPjS1y6EJiuKScRGupqJzY6cECSR17u66WtaCbdSdh3WGDhhiGDsHw2IuY4XIaNTG39nEb+dlPZYgbk/CWyyDSBF4jgNtyLj1JuN/YbBVvI2f58ZxFsJFoZdVm3LtJDSb7k25KemeVD2kcLShDfXnt9/MxONUtOzq/P1/knsk5PuZKvECZ62RzgQ43DADysNiTa/kBay2MT4jUEMU5ifd8TXaW26jYDn5rdxXM9Pl+sZFK7SZ2hwPS4Jb9dvwVX4oZBgdTvrIQGPZZzw37L2n73Y737qGE5Zt0f1iajLXDrp5P7GzSqh/T5/X1zJvgDgj4Kaoq3/aqX2b3awm593lw9l1ZUnItS7G8Iw98AZFosHMBLW/q9THDYEnURqsfPmrfSGYg+IGA320EnbvcDde7RyCgcX8zy0scVDTH9qrDp25tjJsT2vyv5XW3k2CDLcDaenaHMZ/mTfxJfvW87cvIbDdUjifh1THj0BicNVVG2OM3uWA/K826WFz7ldEkEOAQbnTFCzbzs0fmfzK892zfkV8MaXpsu40ISTbW2RHETMEGGUkpc/TJIxzWN6k25r3w8qnVODwXGp72vJceri5264PmjMUmZqh8rztf5W9A3ouv8MpTPhdOLmzdbfweVTyapYOJ7SXxSfvcvmvElrmrZ8EXyRBZg4PRYdRukike+piHiOuRpeBu4Nba47b9FfcxYtDRU7Z/DE8LmDW0C50OaDcCxuPMW/JRuVMebmZlRcAOimdER/L0J+qrmCZtdllogrWGNjXObDI77zA42uOY25Eix81XstvvUqrY8UotPW+emu7yJ4Vwg9r/hpPzY/OlZTiGMx0lI4TPNth4e4B2tvYABX3NUtTVM8SjsJmkkAnaRp5jy8iFz3NvEGPE4jS0TCXTHT8o3NzyaG8yfdY6PiFW5PaKesp3iSMWBeLEjp2PqCQVPPEybKIuqpRSfwvntfN+Zqraoy1KXP593l3/uZ6rCMTxzVNiJENPAC8M1C7nD7I+XYC9rlXDPtNNmrDXRxNDnERvaOWrTYkXO2+6oVVjeJ8UHCnpoCIifmNiGAeb38gPxPkF6ps5Ypkn9nqaZxczYamk3A2BBGzvUEg+qneLnqqMoKKaafCumv976mntqG3GT34/jp+NHSK6lGZsOFPIwx6o2tPRzS21jbsQoPKeSYMhGSd8ut+kjW5ukMb1DRfmf8AxVqlgzPmPVVQwvax1g1p0x7DloD3NcR3Gx7rah4a5gza4CreKeHqXPDzbs1jjf3cAsR7N7QluMrUoy5tL7dDWWRj74km369dPoTcv6Kzq3xJ3RyOJu27tJa0bBoII9SPMlRHEfOEIpjSQO1vk0tIbuA0EWA8ybABTNV/88wEjwayaMW3Dmh9zbncFtvTdWDJ3B6hypIJnF1TUN3a+Swa0+bWja/ckkdLK5V2Mo2xnKyTjF7SfREU8zii0o6b9fImuHuAvy3htLA8WkazU8eT3kucPYm3srEiLulI5DjTvjc1xg8oaclvY6HH+6z8RS+PDakjnpAPoXAFaeZ5f0LmqCR+0c8QZc8t2lv5hXDEsOZiMUkMg+V7Sx3uvHdu2unKpsl8Kf5R0sT+3JI+YV2bgzU+NRSM/hzH8HNB/wC1WqrgvWskIjlidHfZziWm3cWKvOVMrRcP6eVz5S9zrOkdyb8oNg0e/M7lS9sZ2LkYrrrnxSetJef7EOLRbCzbRWcJxpmR6vFxJy1Mexv7xcTb+oLJkPI0vEid1bXavhbnQ25b4pHMAjcNHIkczsDsVo5ewB3FzFJZpAWUkdtbm7EgX0MBtzPMno0dwvoGkpI6CNkcbQyNgDWtGwAAsAF2sPEUNXTXvtJP6IiutctwXTb+vP7EPgGRMNyw7VT0zGP5azd7/wDk8kj2KmZ6ZlSLPa1w8nAH81lRdIgPEcTYRZoAA6AWC9EXX6iAIiIAiIgCIiAofFnIr8207JIP9XTkuZ01ja7L9DcAt7i3VUvLfFeNrRDXNdFPH8pcQRy2+YHdp9bLuChMeyVh2Zt6inZI79/dr/TW0h31VPLwqsuHBYiWq2Vb2ij1nEnDaRt/FD+zSD+RVJrsYr+K04paRhbCDd5OzWj96Q/25nkAunwcFcEhdf4dzuzpZCP6t/dXDDcKgweMRwRMijH3WNDR9FQw+xMXFn7RLb8SWzKnNaS0aOU8sw5RpY6eLcN3c483vP2nn1+gsOimERdsqhERAE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60" name="Picture 8" descr="http://bonigala.wpengine.netdna-cdn.com/images/blog/images/Cheetos-logo-desig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524000"/>
            <a:ext cx="3048000" cy="1981200"/>
          </a:xfrm>
          <a:prstGeom prst="rect">
            <a:avLst/>
          </a:prstGeom>
          <a:noFill/>
        </p:spPr>
      </p:pic>
      <p:pic>
        <p:nvPicPr>
          <p:cNvPr id="23562" name="Picture 10" descr="https://encrypted-tbn3.gstatic.com/images?q=tbn:ANd9GcSmCcQ6IAjnbB0T496vKPI4GHyNOnNEaW6S8V-cGlL1yamee-j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886200"/>
            <a:ext cx="2143125" cy="2143125"/>
          </a:xfrm>
          <a:prstGeom prst="rect">
            <a:avLst/>
          </a:prstGeom>
          <a:noFill/>
        </p:spPr>
      </p:pic>
      <p:sp>
        <p:nvSpPr>
          <p:cNvPr id="23564" name="AutoShape 12" descr="data:image/jpeg;base64,/9j/4AAQSkZJRgABAQAAAQABAAD/2wCEAAkGBxQTEhUUExQUFhUXFBcYFxcYGRgXFxkYFBwWHBYYFxcYHSggGBwlHBYVITEiJSkrLi4uFx8zODMsNygtLisBCgoKDg0OGxAQGzQkICQsLCwsLCwsLCwsLCwsLCwsLCwsLCwsLCwsLCwsLCwsLCwsLCwsLCwsLCwsLCwsLCwsLP/AABEIAQYAwAMBEQACEQEDEQH/xAAcAAABBQEBAQAAAAAAAAAAAAAAAgMEBQYBBwj/xABGEAACAAMFAwgGCQMDAwUBAAABAgADEQQFEiExBkFREyJhcYGRodEHFDJSsfAVI0JikqKyweEzcoJzwvEkNNJTY4OTw0P/xAAbAQACAwEBAQAAAAAAAAAAAAAABAECAwUGB//EAEERAAEDAgMECAYBAQYEBwAAAAEAAgMEERIhMQUTQVEUYXGBkaGx0SIyUsHh8EIVIzNDU3LxJDSi0gZigpKywuL/2gAMAwEAAhEDEQA/APcYEIgQiBCIEIgQiBCIEIgQiBCIEIgQiBCIEIgQiBCIEIgQiBCIEIgQiBCIEIgQiBCIELlYi4QisFwhFYLhC7EoRAhECEQIRAhECEQIRAhECEQIRAhECEVgQklxxEVL2jipsUnll94d4im+j+oeKnCeSSbUnvL3iKGqhGrx4hGB3Jc9cT317xFem0/+YPEKd27kj1tPfXvEHTaf/MHiEbt3JHrie+veIOnU3+YPEI3buSclTQ2hB6o2imjlF2EHsVS0jVMXl/TPZ8RCm0xeld3eoV4fnCo/nUeceRwD9ITyPnd5xGBvPzHuhHzu84kN5E+I91KCTxPz2xa7h/I+P5RZJqeJ8fOIxu+o+P5RYLuM+8fGDev+s+J90WHJc5VvebvaLb+TXGfE+6MI5LotTjR2/NGjaycCwkPio3beS563M99vGDpk/wDmHxRu28lz1iZ7797RHS5/rPijdt5JXrEz328YDVTn+Z8UbtvJHrD++/5oOkz/AFnxRgbySGtD72f80VNRN9Z/9xU4G8lz1h/ff80AqZh/M+JRgbyXOUY6sx7W84q6eU6uPiUYRyRU9Pz2xmXE6nzU2ST86ecRYKVyvzUQWCEDr8R5ROXJC786nyibBQgD550FupCUO380RbqQrq4/Zb+7p4DjHpNh/wB07t+wSlT8wT96tSUx6viOEO7SNqZ3d6rOH5wqAT/7vzR5TG36vMp7CgzjwP5vKI3rR/LzKLJBmnp8f/GKmZn1eanCklzwPz/jBvWfV5osuYjwPcPKK7xnNTZGI8PARXE3miyQzHh4CLXbz80LmfDwHnBcc/NCM+HgPODEOalKHV4DziLjmoSgejwHnE4hzRZFOj8o84MQHFC4w+afzBiHNC4Afn/mIxBSu0+aDzguFCOzwWC45oQPn2YLjmhKr194iMQ5oXcXX+KJxBCMXzVoMQ5osu/OrRGJvNQj5+15QY2cwpsrq4vYbKnO6eA4x6fYn9y7/V9gkqn5gptsl4kYdBp17o6VTHvInN5hYsNnAqhkzFO6PGPbHfMLo5p7kxFTBGVGIrnJiMjSx8lOMrvJiJFPFyRiKMIiwgi5IuUYRE7iHki5XMCxHRoDwRcrhRYqaWDkpuVzk1ivRYOtTicjAIkUsHX4qMTkrkxwjcUcGQw69ajEV1kHCNX00Jd8qgE2QqDhFG0kLjbCguKVyandGppYXOthyCjEUcmvCK9FhGdkYiklFjE09ODaytdyAi8IkU1P9KLuRhXhEiCDg0Iu7mlYV4CLbmAfxCi7koERqDGNAFFijlBE72McAowlHLDcIlszcy0Iw81a2ZKKAdd/XHqKWMxxBrtePakXm7sk7DCqsxapOFmA3NmOg5qe407I8ltGkwklvA+unsn4X3CrL9vo2aQzgYph5kpMudMauEZ5U1JO4KTHNpGmSTAdNSeQ/ch1rSTJt1Auq8Ws8yVKmujy5kuWocOGwWgKFmK2/C7CoPvEjeIckAlaXNBuCcrajhbs9FmDY5rUFoQL1tZcLRUuIF+Cmy5WJBccwiy6pjSMEm4UFOCXu7RDYpr3Z3j7hUxcU3hhYxENvyV7rnGMyCCeoqVLKZr2nujtmGz4+8+GaXxZFIdaV6Mu2MZGFmLqsO/IKwN1yXkpPHIRWEYIzLzyb1/7odmbJay93fDDIDbB4/v7l2qpdxTVoemQhKtmwfC396u1aMbfNIloTmchC8FO94xuyCs5wGQQ3cPn5pEy+AH7n7DNATTTeHz5Qi+qAyZ48fx2eauGc0nlIw6QVbCu4zFhI8osEYo2ZrZVKnXXKxnF9lTkfeYfsPj1R6XZdKHkP/iNOs+w9exJzyWyVzHokoiBCpL7XA6PuYYG+Kn9XhHI2m3DaTgcj9kxAb5LO7SXRLmiXMfGwkuHwAgK1CpOLI4hlWmVaUMeeu6Mu3f8ha/Ls9+CacARnwWblXPIAULyikcqSyulWFpZGeXnKo7VPsUBAGucX6RNc6HTIg/xuAddOtUwhbuTQAKSTQAYjmTTe3E9MIsmbIbSi1+Pv7rbCQMk9yZGeohvo0kPxDNqriBShK3jTeOEbNpQBvI828RyUF/Ap5ZG8dsOtpf8Rvesy/gVJWRkKdYjpNp/hBbwzCxL881yZZu4iKS0bXE8ipElu5Q5sn4CORUUpFzzA9bJhr7qyaVmOhfjHoDAN4DyFkniy71WWi0piwYxiLHvA0rpULU01yjmVVO91mtGp169B4C57kywEDERlZOWaasyjSziUZKeJGpiWx4pQ1gyZ8Le3ie77qmKzbnjmpcxcIoO0w5KwRMwt15/vks2nEblR5Vkrm2m4QhDs4PdvJNOAWzprZBctLgeURWyxwjPuH7668hxRG0uVdMmEx5WeofK70/f2/FNtaAgSzqch0/txiG0rrYn/COZ+w1KC8aBHV4+UWDWjJg7zr3DQeZRnxQxpA4WzP5QFAtE4llQasyr+IgQzSQb2QDmQFV7rAraSpYUAKKACgEfQWMaxoa0WAXKJublLiyhECFGvGyCbLZDlUZHgRmD30jKeISxlh4qzXYTdZOTLYlkd5iOpowBFNBpUaHXtjyUjd2THIMwn2nELhO/RpzpNmkEcecDWtQfCFDETmwA+vh7K/anrHZ8JOJ5jdDGo7qZfzFo3td8MjbIIOoKs5Esj2cxwP7HdHWpoHxC8Ju36T9jwWD3A/NqpKIM2GVNQcqdcdKKFhOKPI8QfusnOOhVG14WmdnZJSiUfZmOwUNQ0qOa1FOdOaa61XKstD3uIgsBxJzz44Rl33Nr5WPBndwx5Tuz5Dh6eot18K2TfVsNoWyELKnHGS5+tl0VcQKiik17KZ8CIrTw1Ucpxy3bwGEDPrsPut3QU26MwzAtlofv90uftBbPqJDrKlTp5UrOQGZJwFakKrEEODSoJoRmOh4l2QVGU1OcUjSS1urTkfLh/so7XxaVI9ZtEmUXmTZcpEs0yaXEhsDTHwvVFJFacDrGUkbXZPWjYoSP7JhNgCSXAWvwGWaLv2itGOV6xaJaNPdxJlCQcGFGwguxYMoY6bxv3iNQ7mdVElNEQ4RMJDQC44s8xfLgbKTOZuTsNnAAmzLS8yZQ1w8gzvOINBWrkCtM8UVeDgwt1S5Ixvk4AADvAA8r+C2Fms4UZCn7REEAjbkknvxFL5OL7sE3KjEo9onbhCtRMbYWarSNnEqBMs51Y0HT85x56ooS7+0mdYdf24kptsoGTQmdMkXtPloO2Erhvw07M/qcPto3/wBR7lfM5uPckYc8zU9HnGG6u7FI4ud1fdx+wI61a+WWS4zdnVFXvsLCw7PufypAUWe2UYsjc46KxKiXMuO1S+glvwg/vSO/sqO9Q0cs/JKzn4St3HrkgiBCIEIgQsVfNopbH6Ag8Af3jy21CDUG40snoPkVnIowyNDCUcbHn4X2PWtSSOClBD9pcQ4jWOgI5QLSsxDmNVldv8TZPSZY+yadBhynhbrE63UVm9x/kFB2wmstjnECjFcNRwYgH56Y6WdviGatRgGdvK6qlsKT7PNszTHlovJzlZKgiWcyBxzSZ1Yx0Rzdjzb6mLHHNpIPjdMyvMUrZgATmLHS/wCkJNkSTarTIvCzzndZb8i6sKChR1UioDVxTVOeoaOqLOIcFV5kp4n08rbXFx4g9nBNWu9kR7NLm1MplmKCBnKm2SZyeMHd7WE8aU35w54FrqIqdzmvLdRY9ocL/lVd/wC0lkS1ETZjq0iYzSpklwMaTwjvLfU0x1GWcQ5wxdi3gp5dzcAWdkQ7mL2IWftO3aTGEybZeVmy5rzJDHGoQM2JQ1MmAIBoaabooZAdQnGUDmNwxvIxABwtr7Kz+nrRYrVZ3tcip9WYEYhirNmM810pkDXCCpppqItjLT8QWIooqiNwhfofQWF/PNen3Te8m0y1mSXDK3YQd4IOYIOojcEEXC4ckbo3FjxYhSZzgAliFG8k0HaTEOF9VUdSpLVtRYky9akV30cOe5axi6w+VNMpJ354D4FVc/bSwVznknolzj4hPhHPkpmudiJuf3j7WHamm0VTbJnp7qFadurEFBR3ma81JbClDTPHhAOXGF30F8r92g8AtYqKocflt1kqHK29sx9pJ6j+1CPytXwhd+yyRm7uGX48u9bnZ87dLePuru7r3k2gHkHVqaj7Y/uVucvaI501JNHk1luvU+OaWewsNnpq2VhQRuabu1VbqRsnJrPZvdl0/ER/4mO/sRt5HO5D1StScgFr49Kk0QIRAhECFhL5Wtrm571/SseY2g1pqHXdbT0T0N8AVrd6VGqntjCOlLvlIPerl9tVZykYbj2R0YIpYv4nuWLnNdxUhZg3jwh9sjHfOM+sLItI0Td6WPlpLy8VMS5E5gMM1PYQIaABGRVWPLHh3JYG4b5EicEnc3kccpvtYVYAhHpwKphY5FTrXXlxwmlqHStHwu1A1B524jsXani6RFdmZNj3jj63HNNXhbsaJIsqpY7MjhzMxopqpBBqGzNQDQE1oKndFqjaEbG2iBceAAOvXyUwwEO3k3xuta2Z6lkr9tkhRyFmZ3Lf1ZzHMgnE1OthUnee2Mads8h3lRYcmjh1nmV0YmPJu/LkBw/dAqZJYHEniTU98O3TgaAnElFyFUFmOQAGIk9C74ApJAFybda0dv2bvS0Hlp8p3KoFUVUEKOCYySd/GNHNeeC5kFTRwnC14z5A/v2VPdVptEt8NneYruQuFaVLDIUBGTbuOQ4RVrnDIJippYJTvJeA7rdaur62XtSSGtNtmaEBVdzNmFnNAoqSF465AGJcx1ruWENdT7wRQN7wLD3KNj9lPXS5MwS0l4cXNxE4q6Z0HsxEceNXrq7o1srkqNfrXeJYSycvMmYhWa+SFc60XLU0zwxLsAGSKZ1Y94dKAG8lpvRvsjJnSvWZ6iYCzLLQ+zzDQsw+1nUUOWUXijBFyktqV8kb91HlzPHNV+3F5WCbKX1SXLV1nYWKy+TqgWZmtAMS4gufVxiJCwj4VfZzKprwZScJHE3XjT2+Yj8ojsr1JDKSGBPAiANDsisKmQ5kr3XZedOazoZ7Y5mEYmNASd+mXR2R5KqawSuwCwSrCbZrX7HS8pr8XC/hFf8AdHd2Iy0Tncz6JWpPxALRx2ksiBCIEIgQsNewrbJv+P6Vjy+0mB07u70T0J+EKbY5Q6u3zhaOia7/AH/C0L7Kut22cqW3J2fHaJugWXmleGMA1/xDdkdSCmkj0efVbso3yDE8Bo5nJC2W9rV7UxbKh3L7dOyrV/yXqjqNbKRYlUxUMPAvPl++Kotstjms9n5drRMnsHUNirQB8q5sx9orv3xD4sLb3TdFXMllEYjDb/vJYTBQ1UlSNCpKnvHwjEEhdlzGnVPWO759ocJLM2Yx3KErTiWwig6SRFhc6LKQsibie6w/f3JWC7NNJtkqyTuaXaXiKnEaTDSuJhmciN+kSWnFYrNtUx0DpYuF9eYWh282Ws1hs8sy+UeZMmhcTtXCqqzMQqgD7KjMfajSSMNGSSoK6apmsbAAXsB75rWbK3LLu+xtaJqgzeSabNbeqqpbk14UA7T2RoxoYLlc2uqnVU2Bvy3sB91W7N7f0sk2dbCDME0qioAC+IBgiDguYxHcASYq2XK5WtVswtlbHFxGf3Wc2XtXrV7pOZEQvMZ8C1IGGW1MzqagEmgqToIzacUl10amMwUJYTfT10Vz6YLx59nkbgGmt1+wnhykXnOgSexYrudJyyUj0WMq2S1TGrhDnFTXCksE0/EYIBYFRtq+9Y3q+6xG0N+SrQstLPZls8mTiwgGrHHhoXCiinm8W11jN7gcgF1KOllhcXSvuT9lrfRPtAFrY3NKkvJPEnN068iw/wAuEaQv4FIbZpCf7dvYfsfsq3b/AGUFlblZX9GYxGH/ANNzU4R900NOFKcIpLHhNwttmV2+bu3/ADDzHuvG72lYJjU3NUDxESxYV0diQF75cs5XsyOhFGUEdorHl6mDC8jLzSLHZLZ7LSsNnU+8WbvJp4AR6TZseCmb15+KTmN3lW8PLJECEQIRAhec7YWx5M20TUUMUCGhJAphQEmnAZ9keeq2byrLCbX9l0aRgfhaeKq7jua03momz54SzkkcnL1JUkEFdB1sW6o6UFK1oy8eKeqJoaN2Fjbv5nRejXJcUiyrSTLC8W1dutjmYdawN0XHnqZZjd5v6eClXneEuRKabNbCiAYjQtqQBQKCSakDLjEkgC5WbGOkcGt1K882g28W1I1ms9meZyoKAucJJOhVFqSQc8yNIwdKDkAuxT7MkiIlkcG2z5+KoLRsNaZdnmWibgQS5ZcpXE5CiprTmrl0mM904C5XRG1YHSiNlzc2vwWj9DjZWkdMo9+MftGkHFI7cGbD2/ZS9t7BS8bvnAe1NEtj0owdB3GZ3RaQfECl6CX/AIeaM8r/AGP2UT0ntitl3yj7Jc16ccyQvwDd8RLqAtNki0cz+TfsStN6RHIu6003oAepmUHwJjST5SkKEXqWdoWKuL0ZtNVJk6eqoyhgJYxNRgCOe2QypuMYthuLkrs1G2WscWxszGVz7D3RsvYUk348qXXBKVgtSSf6aYiSd9WaJaAJLKtTM+XZwe/UkepVltBsjNt1utEwkpLlyllyyftzAhYUr9gM+Z7ONLOYXOStLXtpYA0C7ibnqHuo/o1vKzS7LaJNomLLbE7TEmHBRCqo2ZOdKEEag9kVhIAIK12vFI+RkjBcWFiPH75Kv2w2psUyytZLJKYDEhVwgly/q2UnI0Y5AjTfEPc22ELWio6kTCaU+JzzVrsvsFKdbNa1nTRUSpuDm+0KNQNqBUfzEsiBsbrOr2pI0vgLRxF/wp/pbtarZEl150yctBvpLqzHq0H+Qi8x+FKbIYTUXGgBXzzfzgzX6KDuArGLF0q0guK9W9HVtP0cgOoDAdjMBHLrpmiTDbNcdjeK9kscnBLRPdUDuAEdxjcLQEmTc3T0XUIgQiBCIELD31LVrVOVhVWAVhxDIAR3GPM7QkDKkm1zlx6k9BfCCFn/AEeX5Lscu0yrTMCiVMyrUlm5yMEUZsSZYNBxjuQSDDfv8V0NpQOnMb4xcuFvv91pNlNtDbbW8tZeCUspmXEazGIZBU0yUUY5Z9e6NWyYnWSdVs808Ie45kgW7irXbyViu+09EvH/APWQ/wDti0nylLURtUMPWF5hsBJxXhI+6XbuRv3MKxD4gvSbSdhpXd3qF61aZiz2tFlO6SmLqn8qv+ww3rcLywBYGv6/SywnodBWZakb2lWWG/uVpobxBjGAWJXc20Q6ON4439AtDdc8WudaJUw8+yW0TE382mX/AOg7RGg+IkclzZGGGNkjdHtIPifwsn6XJxW2SGGqyQy9YmMf9ojObULqbEbijkB42HkVt7+Prt2TTJGLlbOWQDUsBiC9dRSNT8TclyIh0eqAf/Fwv4qm9GtkeRZptotJdcVKcqWqsqSDTJvZXNqDgBFIgQLlN7VfG+UMitlrbiT2LF7KbQy0vFrXPJVJhmmtCSOVNUBAzyFB2Rm14x3K6tRSPNEIWC5FsvVbvbXbhLPJUWZlmTpq1lkUZUQ5co3HOoA3kcAY1fJYZLi0ez3zSWeLAa+y8LvW96E5l5hJLMxrzjmSTvapML2uvRSTshbgZw8lX3PamacSQ7nAa4QWIFRnQaCLFuSShrGiW8h4LcXT6Sp9nlLKlzZZRRRQ8smg4AihPbWASOAsFeekpJnl7iQTrb/ZZ+/9rploczHczJlKAkYVQcEUaD47yYg3cblXYYadmGEd5WVlyXnOEQFnY/8AJPR0xa4YMTtFy6iW6902Punk1s8ndiQdYXM99D3xwwTNVC/P8pQ/Cwr1ePTJJECEQIRAhECFir1P/VzOtf0rHlNpucKl2Hq9E/CPgC8h9IE6ZZ7TN5hAdyyuRzTiAJwnQmpPdHVo3B8Tc7m2a7EVWGQho1V36B7WWtbVNSZc0VPXJP7GHmCz+5K1cm9oy48Hj0K9tvazcrImy/flOn4lI/eNyLhcRjsLgeS8r9FEvHbMfCQx7WKD9zCkHzL0u13Wp7DiR91ubskThedrdkYSWlSVRzShMsVoM6n+o+emRhgA4yVw3uj6K1oPxYjl1ED2VVcEgWa9rcGIVHlJOBOQAZucan77PFW5PKanfvKGPmCQs9YNpJNnve1TuUDSJlRjTngkJLYYcNcXODLlvJimMB5KddSvmoGNA+IHTvKzm3e1S2ucJ2Dk0RMCAkF2FSakDIHPQE048KvdiKaoqbocZMhzKc2N9IMyzIUTBMlk15NyVKk64WFaA9RHVnA15aq1FJBWfGDZ37qF3a/0hTbShluUlSjrLlksz00DudV6AAONYl0hdkqQUEFMcb3YiNP9lglv4h81qpOg1HUd8QGX0Wh2jhdd2imXtb8C0XJm6KFQNag5g1qO+KgZpiepAZdh1VZcNzTbZOEuX1sx0UcTxPAb41AsuFPNZfQWxuxEqyywFXM6k+0x4sd/7RmTI75UgXA5uTt9+jex2hi7ygHOrKShPXhIqeuJbE8alWbUOboVj9pPR7YLHyJdJ8zlp6yVVX0L1oTUjLTfvjUMtqpNVI7itFZdhrPZP6aAeJNOLHM9sef2oZA618lrEcWZT1nNLTJH/uL4mkKbOuJmnrUzWwlb+PYrnogQiBCIEIgQsNfLUtU3rX9Kx4/an/Mut1egXQg+QLr2GXOQrNVWU6ggEHvhOCTcnEXW/f3S/ctCLqmum75dlvizLKXCjyCAAKCoE7Qdix6XZtTvxi6+PHJbln/AyDkQfReox11xF5Xstb5FgtlsWe+CjFEojtzcbMPYBpzeT74WYQx5uu/UxyVNNEYxfn4W91GkbUyvpdrUZj+rlSoLCZzV5JahZZFRWYugGZMG8G8vwV+gv6Fgw/Hfv159iq/SBtBIts1HlJMARCrM4ADioZCFqTkcXtU10iJHBxyTGzKSWBrt5bPPsXnd4Xu6uVXDSuRAr1RVrbq1RWujcQm5FzWy0tzZM0k/aYFV72oO6NRGuTLXXzuvRtjfRPWrWrnEilBUKteByJPTlGmFoGaRNQ8m7TZdvn0KuHPIWghODJiI/wAgwr3RUsaFoKyQhWuyvojSQ6zJzGYwpQtQKDxVePSSYtYBYPkc9O7eejSXaCZkluTnUFa5o9BQEjUGgGY7oRfUtY4h+qaikcG4RmE/sPs8l22R5s8CqKXmEb24AnsUfzFo3iU4uAWT7ucANTkqmR6QbVaZuEKqozUCoSMK8WbOvaNY0xuebBOvomRRlzzmPNRLZtYDPZFUuymjUmBTUfdI/eKyULJDdxK5wnIyATtvvTF6rNmMQEYTpaKCSSKEYy+m7RY0DWwNDRc+a1hhfPcggdv4C9BuS+BbbMZmHCyuUYdIoQe0EHvhSsjEseIBWMboJMDiqeZzbTJ/1pf6hHFpfhlb2j1V5PlK9Ej1y56IEIgQiBCIELB35/3U3rX9Kx5DaeVS/u9AuhD8gUix9P8AMcZ4AOJxt6/vatx1KqvU4bzu5qUqZi/oGf449DsF1w7K2Y6zx1PFMNF6aYdQXo0yYFBZiAAKkk0AA1JJ0EenXA1Xhu3F4yZ9rmTZBqhC1YigZlGEstdVwqme/PdQwlKQXZL1mzY5I4MMmXssRbr7Vck5x4nT+YgNWstW1vyqplGfaXwy1eY3BdB17lHSY1bGuTPWk6lbC5/RVapwBmuJY4KMR78gD3xphDRdc+Spc/Je53JYRLRQ4BYKKnjXKvhGHSAZCOQB8SR9ljgyVjNmCjAcPgTGU84LHAcvuVZjMwmntfNVuGsJv2iN02UcNVoIcy1Oy5wNVPDLpENQ1DHh0Tj1jrafZZuYRZw/SoVpapodRv4iONWvc5wa7UceYTMYAFwq7bFyl3Wh19qWomDeKy2VhUbxzY7lALMS0xzVDcm38mbLo/1bFaGUyrybE6gNSlDXQw8TYZBYjM5lVKLImktgVG+yeYQK6AFqmnbuhV0snD0TG7jVTeNulZi0GWaaEZv2Uz+GsKtinc69z3rUTNjGXktx6LsLWOa6ghGntgrrRVQVPbXuh17MMWFYPldLJiKTeopOlnhNQ/mEeaiymHaPVMu+VegR65c9ECEQIRAhECFg9ov+7f8Ax/SI8ptXKod3eieg+QJ2ymPPyHO6aCpdqp4l2iwzWNAk5mJ1ooMotlv0js/+H3HHIT/5fumoGlzJGji0rN7cbbNaDziUkA8ySPaemjTKano9lek5x6Z8hebDRXpaOOlGJ+bvTsXmt5Xo8003VyUcd3WYlrFFRVX1Wj2Y9H82fR59UT3B7R/uP2Rupr1QvU1sdOwu/f2+S5jpHSGwXtmzeysiySgAig60A37+vhUxMUxjhxPPxHM+3dolXNxOyV9aHCgKMsq/sPEiMK2owtay+dr+gHm4K0bLklRTO9r/AB/Y/vHINXYvcObB5g//AGW4Zp3ptp+Z7fiYwfWWeR/q/wDkVcMy8PRMB924xzGTnNh0K1LeKiXxaXWzzGQ0dJbMp6VFR2VAhuhqSZIwdWm3ccrKWsaXAHQqpuXbmzz0HKOsmYNVc0H+LHIjxjrVtLMDcC9uXJaPo5IzYC46leTb1sdqlvZPWZJafLdAqurNzlNSADuFT2R1qBxDLOFlzZ4XjMheF3ldc+xTDJnqyMMg1Pq3HvIeB4V646SUUcPXVl6PmsShMThU0rUncNYgkDVXjjfI7CwXK2Nz7TWqRZ0s0gqiipqq4nJY1NS1RvpkBCr3l2S9NBsmCNodJme3Ly91Cvo2lZitPaYaTCAzMSpMpqNh3UBEZsja05BancuZaO2nqvouH15FECEQIRAhECFh9pR/1Tf2p8P4jyu1/wDmD2BPU/yLsjSPOyJoLI+lKe0uVJcKSBygLUJVS3J4cR3Voe6O3sK13gnl901TSBlyvIpSTbTNwoC7nuA4k7hHpHubG3E82CxmqCT1r1fYjYBZIE2Zzph0YjQbyo3cK6mONU7TNvhyvp2cXH0HX2JQtLzmvQrLKVaACgG74RxGTGaYOdoNB6D7+K0LcLbBTDOqwG4ftrHQNWJZg2+Q+2p8fQLPBhbdV143sqk05xy00Gup3Z/CKyukneXaaeVzl328FvDTmyr517Eb0APXTd9rSMzSNsRc5m6ZbACki/krmaiuo6d9OEKzUTjm3r18VIpnWyVorgiozEcp1wc1gsXtzedrkE4CvIOtCcAJUkUIJ4Hcezr9DsiClmFyPjGeuvcmadkb8narzqWgNARUaUOceoXTABOautn7mmMzvZVwvLUc5eaauQoVTxOZ4UUkkQAErKo6NHYSAZ9Xmpt53Pa5mIT8U1VZxieaCn1Zwsy8owyxUANMyQBrE2cFVs1GQAAM+GHPPsCfu/0eK7Kr0DFkrgxPhUllcFcqsH5MGhoAWNTSLDFpdc6WWlFy2MHXXK518LX60rZk2RJJEwS1UzVJqlXZQjmjlQXK4sGQ3gDeYo1wPzJmeCRrhuRnbhpe404X17s1Z2O+LKBM5MpLwy8IOAKXxLLqAoIZxiSbrpyiGlBzbBw4LKWmqDhxgm553tr3Dh4FZPaC85lqAqo5qsAFxb+NTStABUUrSKPkAGZsmxDFS3z1trZfRchqqp4gHvEPBeSOqXAoRAhECEQIWJ2pH/Vf/GvxaPL7ZH9v3D7p2n+VJkmPOPGabCVbbZIRSs5lzGanM0/tFTDdNDIfiYFqynkl+Rt/3mstYJt3yHPJS2AZqkIlKnoBNY6Toqqa28Pn++KYGyZrXyHaVo7BtBInHCj0Y6KwwnLQLXI9kcyrp6ht3vGXVoOQ7AqS0M0Iu4ZcxmrF5gUVJoBvhFhdcBmv3S9rqptl6j2VagORpm3cMxHUpKMszdqt2xcSFX222KoFanLgCQe1agw8DnktmRkqqn2gseaSR06j9xE2sLuTFgxt3ZK2ue5q85xQcOPkI5dXW/xYkZpzJkMm+q0WSjcAOwRygHPdlmViBwCjrNlTgyZMBkQR56iNXRy05DjkrOYW6rM3xsTKwu8pSHCkqoNATuHCOtSbZlxtbKcuJ6ltDUPa4XdlfPsWZu+9Z9moqrhAYlgVPOqZZIY7/wCmo6iw3x6pk7SLtIT0sNPUZl3mMtfdde+rQyhcskKBhLAfC6y0bn61KS0WutK9FAzNGpCjcUrDcu43tiyyz07TdLdbXPNXM1z0mgz6BlC0lfC3VyoJqOLJgHcL+qnWXZGc3tUURz5dsRN+UXWbto/Q3xV3Ydi5airktHPl2vK5uWSVfUzP1dbsyUi2XdKliiqIxglfIfiKVcAM16NYGrKlnii/AR7uI3Y3sC5btSn40UIgQiBCIELA7QzgbVMNaBQBU6AKoJJPaY8ntR2KocB1D98U9BkxZObf7T2wSnKS8xVVJmNTf9wEVpvNN2kaU2zWN+KXM8uA913qalDG7yRt+QOQ7+Z6uCes1hRQAUYsf/UbMk0oeTlVbeTmd0dDC0cP3uTL53uJsbDqH3dYeSXPDBea7SqjmmiyZZINK73Joejp0i1jbkoYWl13AO56uOnhwVJ6mgbDyjNNrRVlqcn+zzmpoaaDdGbsDWkuOXFdHfPLcWEBvEuPDsC9Gt9mZ1AqCRqDoT81748bBO2NxPNeXY8NNwqabZpxOeIcCo/k+EdJtVFri8VsJoxwUZLqmkn2jXeQB41Pwizq2IKTVD+LVb2K6ll856V4DQeZjny1L5jhYsHOdIbuT068cwFB6yMuyNodmk5yHuCuI8rlVNuLsQMWKrrUnQDF3AZDdvjqRRxxjLJbtsBkEu4gRPbPUU7qecc7aFjGFlUnNvYtHHGWCZmWRG1VT2RcSvGhUYQm2s0pBUqo7BGjHSyOwgoDBwCrLTbjnQYV+7rQb91Y6sdKG65lMMjAVNaLzYkCWWxHTzPAQ4IGAXeMlscLBd2i113Y+THKGrfOscapw3+DRIXubquvkRvRFZyLc3Q1ZEr/AEk/SI97AbxN7B6LmP8AmKlxqqogQiBCIELyba2U85LYkvN25QKNMVD7NT7wBXtjyT5Wtq8btMR9l0G/ILLEXTbFxEHIqwLI9QVIOYaXkcVDTdlWOwRbPhz4L1kdQyobeM55i3Edt9M+pauyW9FU4SStSaIvJLmKEEtV9ynXdFC8A5eyxkp5HEYhb/UcX45pMufPc/USwoOWP2uJzmv1503CMjUNabfkqD0Yf3jsRHAewy8VHl3faJcxph5Jh72NgxGnN5lBkKa0haWaORtjfy91D6tr2bvDYcLH1BH3V5s3eJDmU5rXNa/COTtGmBaJGjTVc+obo5aiOGlkQIUK8m0GQ1bPSqUpXvjo7OaMRdyH76LWIe3iqC122hKg6L4gEV76R2QXHNNMjyuVXT7bmp6CCNa51HhSLiPIgrYNtdXGzKMZjuRl501jl7SeMIaDmkKhwLwBwC0QmqdGHeI5BY4cPJZWKU7UBJ0Ar3RDRiIAULO2y3s51p7oGInfqF18I7tPA2IZa8T+6JpsQAUC3SmYHXFlSo6jvz3cIZZIG5u0VjKxgzVns9ceAY5mbn5y4COfVVpkOFuQSb3F5uVoqQoRcKqqb2TKNqU2cqvWu2fatnlf2Ad2X7R72jN4GHqXLk+YqwhlURAhECEQIXmLH66Z/qP+ox4qq+d3afUrpM0C5MsEqaw5WVLmcMaK1OqoyhbePY34HEdhsrWBOavLvuezoBgkSl6kXyiYp5Ht+JxPerPF9UzetS9KCmEUrpnr89HZDdNaxTMNg26qbYjUPA6mlDuz6PjGhABTDCFSNIdWVlByNRp80ixcxzS08VoQCCFt7BahMQN0Z9ceZniMby1IEYTYqRGKhVt/BhLxKKla1G+jDP4CHtnuAkwk2utoSA6xWVk2CbNbfv06dc/KO0+piiamJKljcm5q+u7ZxEzbM/Op1Mcqo2jJJkEo+R8nzHLkreZZFKFAKA8PnOEo5nNeHnNVacJuFUzThNHVRThlppT/AJjuMlbIAQmA7FoU2t4vLPFTuJqRlxjJ9LHLnoeY/c0OiBFwrCzypM0Ygue8Zgjsjny7+E4XFLFtsipUmyIvsqB2Qs6V7tSoAAUgRLUJYhlqqoF5LlF4xZ6g6LQ7Mf8AbS+pv1NHu9n/APLt/eK5kvzlWsOLNECEQIRAheYzB9bM/wBR/wBRjxNQbvd2n1XSZoENalRhiNPE9wjIQue3ILVrS7RX11XhLmpWW4PRoR1g5iKtgkiFnBDxYpN6y6qDpQ5no3xNO8h9ua1hOduaz860FalqGoyByCj3qe8fCHyb5BNtbdRJczlCoAY60OldKZbgIxkIjBLkSSCO/PktPdtk5NabzrHBnlMjrpPPUp+bOVdSIvBSSTZgWHM/uakAlQLXPcrkwl11JWpppXCdBXWvGsdZlDAzUHvK1Y1t9LqJPvIgUSikfZHRrXgejSh6Is2iibm4XPXmrMibfqTb3gWXIjFTQGtCuoJPzmOmNbBosBYKwjAOamWC+VYUY87dTf0Rzp9nkvuzIKj4SDkpImpOGEjdUcaHf0Qu6GSms5pWZa5maq7wusgEjMcQM+2HoKxr8nZFbRz8CqoqyGqMezI/HXfDt2uFnBaloctDcN4matH9ob+I844tdTNifduh8kpI3A6ythCoWaWIYYoKi3glVhgDiqFTdi7VVHln7DVHU/8AIPfHrdkS4oizl90hUNs660kdZYIgQiBCIELym3Wik1wMue1W7TkBvMeRMF3uLuZ9V142XAVJbbRRubmT357zDIaCE5GOaeuizEzEw6hga9RrF5n4YyspcgSV6IyVWh3ikeeJwm4WAKzk+43d+cQFBjd1c1o+EZpk1Dv4iysZFmSQuQqfEwi0S1b+pZtbcqvtW0IUFyoCCuIk55cOMNxbMaXAE/v2TApwcr5rM2i/58+vq0tmzPOAyFcsixC16dY7rYWR2DzYcltu2NGakXLKtiIyWhDTFyitjR2GLJlIB5ykV0qMz0RWcx/w9Ld6zc5pdiCiW23YW0INc6VJGGuEEGhy0irI8Q1WuVlGs1taYxWUpZqVIHO406AegmsXdEGi71XEOKZk3g4fNXVlIBDjCRmNV3cYu6JtlOIELS3ZfGanp06DqO8Hvjm1FMXMLVV7AQVrS4GpEefDHHQJIAqvtXIE84Z0qSKjLpMNxsqAMj4rQRPIyyT12pJzMrXfxz0jGo3wIEio5hac1OjEKqUI2YoK7NWoh6LMWVHKr2en8nbAu5wV7dR4jxjsbKfgmAPHJLTi7VvI9OkkQIRAhECF5HbrM+J8JqMTU3HMnfHk3VPxEHmV2I5ANQoF1XRMmOciBGjqhgWpnHALY3dd6SRurCMsj5jYBY5uNynbXeSqrEGrAEhftNTM4QdcgYxEBxAPGR/c1qyMk56LPNtWJhAlg1JoBUVJ6M9YbfQM+kDzTYp2tHxKJtRfBRAuLn0zypTeafOeUa0lM29mjL7q0TQM7KpuGxz5xDOcEnXCxBaYDkOafZXpOsNzbtmTc3eiHSch3rU2iYsoCg0pUAUA7B4DLohUWWbQXKotF5sDXI9Qoda5nLLpy6YBHiW2ADVQLNMkWmZWYQ5GgGak6EYTzXp1V4RsWyQts3Ief4VXgEZLR2e0IiBAoC7lAAUDLNeC/dOkLOJP7mqYLlQL2lSp6Yq0cZCYcwo4MKgMOitYtFJIx9iMuPPuRhINgsSbQyuQ00YVYgsgwqeBBIxDqjqYARkMzzQHWOa11lv6SRQPmKCjGhouWpyjlvpZAdPBaYeSnpNDLUmuhyoc8941yoP+IyLSCq6HJTLtncniIFa6/wCPDtJhaoh31gTos3NxWurmVbVJC5g8P5jnSUr2C+oWBjIF1MWM41mUoQ5E6xVToqC9fq5suaPsupPYQT4R1o3YXteOYS7hcEL0UR61IIgQiBCIELykT8TNTex6BmTHkdzicT1rpsaXJ5r6lSF1LGmeHd2nKNGUrb31TTKcnqVPbL5tc0UkpyanR2IGW4l23ZbhnDIETcnHuTDY2Nz1TF23PPExZzWmWWVgSBiY/iOuvCM5ZoXMLMOq0dISMJGSc+jpcidMtLMCxBwqFVVUt7Tc3UkdA1PGKCZ0kYib43uixOXBZlZky02uXQVrMWpIYooBzLFe2sOuDYYHdQ7yqySWFgr2zbRmpE1TQVzmS2QHUVDMKA6GFjT2AwnuuCoaWu0ySLxvVFHKYsKmo1ri6FFecfkmIjhcThtdaPc1gzWTtt/4wyhDRhShNSelqa/COiymIIJKUkqb5Ju4bwMtuerYTTOhy6RSLVEQeMirQzE5OFlobVtOBkilzxIyr1Cgr2wkyjPE2Wxe0daz1tvGfNPPqF3CoHYDSg7BDjIomD4VgZXuNiLDzXEu9XoC7L0NmK9YpE70tzAVDGHZXS7bdU2WKoarERzMcbO1Vnbxo+EpF1LaZjESlJIzNKgDrNfCLS7lou4qY55XG1lo7Et5ZURiPvMhH5s4Rf0Q/gFb476tWlsXrNBynImlaYWYGu46HfwhCTcX+G/eApcG2V3Yr1cZTBn0keB3wg+kZq1YujB0U5L1G9e4gwClPArMwlR7ymLMVl0NPh0w01rhGQsHwkZrd2f2V/tHwj2LPlC5J1TkWUIgQmbXaBLQsdw04ncB1mMZ5mwxl7tArNaXGwXnN62F0XFLklmNSRkAKmtKsQAMyO6PN09nXLsr59i60LwPhVHJ2XmNMDznAUZ8mASKjSrVFeqkbunyIaO8+35TO8VhNumurEjqFQN3RCgcW8PNaby+iSLtoPazrwz6sqVMVMh5easDmoU27MUwMeTZMwUYN+LInFpSh4xcVOFpABB5j0WhT9qt00ZZKBoooB2ClQNIhoD8ybqQ1g0ChNeDV5yjv/iNBC3gVPw8FGvG6FtCmsjCc8MwBUIO7OoxDozi8dQYT8/dmfdYvia8WKpruumagzkTVI+5jHhrDclRG45OB77LNlwNLK3s+Jf6iIu6ry2Tvyyhd1j8pPcbrQWKetyyJaF2KKBqQarXoFKk9m+KM3jnYRn3KbWCesEqzlVYtLatftArSuQy14mIkMgNs1AFxdWwm2caFKDdRQP43buMYWeRndRhKU9oknetOsVPl2cYgsPWpAKS1oRRzMNKmtKa5AE8YhzSTZSBzUG02+iliwAANSVanadKfOUaNiubc1a4Sbiv6XPBJIqNQDn4GtPONJ4DG7MLF9iPgK2N6ybFKkS5s4TCr0whWYkmlePDiY67KOmwh9tesrz1TtN9LcvdxtoFV7Q2KUtll2ixhmDOAcyThNQcm0IYARnVU8LI8Y+6bo9pGazibgjLJZyTPn0IKEZHUjp4QgN1wKfNU08CvY7vtazZaTENVZQR5HpBqOyPRRvD2hw0K4ZFjZSYuoRAhUt4TcczD9mXr0ufIHxjz+05t5IIuDcz1n8fdNwNsMXNY3aa2zkJYBiBoRmB/MKMcxxsDZdOLdgLIPtbuLHq0/aGeinmtcbByQNr1B9vXp/iDojkYmHkpVnv4PXnVypnnrGL6cjVaB7NBZWlgblWzai19o0HYANYUncIhpnyWb5Q1S7Vs/Im0rMNegwk2tnj0CVxOvcOUK03ItkInBmcCo5xJVSdCR+50hunrZKi7DkfVbwkknEVz6YViSWFe3IDsjY07r6JnICydF8Sy3TpqMuqvR3xBpyq6BTPpZD7JppvFeqMnwkaBQGc0ybVWoJWhrUGr17DAIwM1JsRoky9i5BXQpizIFR/xC79qStfkb2SJYGu/szZMtsMn2ZswdsWG15eIU3k+opqZsPwtD9/8RcbXd9IRjl+pKlbIzFr9eTXqr30gO1AdWqRJKON+5PvswWFHbGODE07ozO0De4y7FR+N+TinLPspKXPAleIEZur5DxKoIlp1SS1nWRNl41UCg0ph0oRmMvjHap9twthax7SSB1e6SqKATXDrELlp5IyOQRCiClAN1DX4xFXtenmhMbQb8NOfarQUe6sG2AChyrGtKRyYpymyxTNlbTyM1rOfYerS+hvtL2jPsPGPR7MqP8ADPck52cVr47SWTVpnYFZuAJikjwxpceCkC5ss3MmYVz1NSes5mPETTG5vqdV02tVBbZMtzzlB684xbI8aFXLQVAe5rOdZSxqJ5Oaru28k0dnbMf/AOYieky80btqdlXDIGi07vKKmokOqN21S5V3yhxjIyPKkMCly1RdAIycHO1KsAAo1tmTnBCsiginvHPrFIvGyNpuQSoOLgspaNkGav1lKmuVBn1CkdRm0C3gq/2n1KKdjZo0m+J841G0hxCMUo4pUrZm0Ka8r8P3iTXsI+VXEsoVvZ7DOGbEk8eaPhCr52uFgLIMkhFlYy0m73YdsKkR8lQAqdZ5jDVye2MXMB0CsLqQbXFN0rXXPWoN0i6PWYndoUO2ScbB1cqygbqg4WVsxUV0689dx1jOEFpFx+LKrhcqF9E7uValEGYzIllnUEgjRzXTSq76xvv7/wAefnl18PdVwda59EaAvi5jKSy1c4hQnFXI+1SlMiBuid9yFs765ZKMCfstgZWUiZQjBUAUUhWZjzRQAnEwqPGKulyOXP059ynB1q2tyEhXXJlIZTwIzEWp5y1wtqFV7bhbS7bWJstZg+0MxwO8dhrHs4ZRKwPHFc1zcJsm73H1R61+IhHbEpjo3uHV6hawC8gWenSsWuLsA848Lv3k3PoV0rJg3ev3vCJ6S/8AR+VK59Gr9/wiOkyfoQj6PXg3fFeky/oRkueop0/iiDUy/oRZcNhTp/F/ER0qT9CLLnqCdP4v4iemSdXgiy59Hp0958oOmSdXh+UWQbuT73efKDpknV4IwoF3J97vPlFhVSdXgiwXTdidPefKJ6VJ1eCLBc+jE6e8+UR0uTq8EWXPo1OnvPlB0uTq8EWXDdyfe7/4iBWSdXh+VNkk3cvT+L+Inpkn6Pyiy59HLxbv/iJ6Y/kPD8oslfRi8W7x5RHTX8gosj6NXi3esXFY88AiyBdo4t+XzjQVLuQ/e9QlfRX3m7h5xYTvPBGSUt0n3j3fzFt47l5FRcJ9bCwyr4GIN9fsVFwrvZ2SURl3YqjUa669Uen2FI50Tmu4HkRr2pKpAuCFLvb+mesfERrt0E0Trc2+oVab+8CoMPR4fzHhBE/6fVdHEFynR4fzFxBJ9P74oxBHd3Dzg3En0qMQRUdH5YOjyclOMLnzu8ojo0vUjEF353+UV6I9GII+d8HRJEYggj5ziwpHc0Y0mJ6G/mjGF0D5z84uKV44oxpXzv8AOLdHdz9VGJd+d8R0d3PzKMSSfnWINK48UY1ynz8mKdEdzCnGugfOfnE9EPMKMaVT5z84Ohn6h4IxpQ+dYOhn6h5qMa7874v0Z31D97kYwug/OflGjYXDl4//AJUYgu93z2Rbdnq8R/2oxIy6PDyiNz1D/p/7UYv39KMujw8oNz1D/p9lGIK0ufRuscP2j0+wGYWPy4jly6kpUm5CmWmQHXCfmkdiqp21EZjcbA206lg1xabhQvoheLeHlHM/ocP1Hy9lr0h3JH0OnE+HlB/Q4fqd5eynpDuS59Dr7x8IP6HF9R8vZHSHJQuhOLd48ouNiQcSfEeyjpDkr6KT73fFv6LTdfio3710XXL6e8xYbHpeR8SjfvShdsv3fE+cXGyaQfw8z7qN8/mlfR8v3B25xo3Z9MP4BRvX80r1KX7i90W6BTf5Y8Ao3j+aPUZfuL3RX+nUv+WPBG9fzXPUJfuiIOzaX6Ap3r+aBYZfuiAbNpQb4Ajev5pRscv3F7hGpoqc/wAB4BRvHc0eqS/cXuEQKKmH+GPAI3juaV6snuL3CL9Fg+geAUY3c02bDL9xe6Mjs+lP+GPBTvH80eoy/dEVOzaX6Ap3r+a59Hy/d8TEf0yl+jzPujfP5o+j5fu+J84j+l0v0eZ90b5/Nc+jpfu+J84r/SaT6fM+6nfP5pJuyXwPeYr/AEel5HxPujfPQLsl8D3mD+j0v0nxPujfPT9nsypXCNemsN01LFTgiMWv13VHPLtU9DKqiBCIEIgQiBCIEIgQiBCIEIgQiBCIEIgQiBCIEIgQiBCIEIgQiBCIEIgQiBCIE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66" name="Picture 14" descr="http://www.itcportal.com/businesses/fmcg/foods/images/masala-tangle-lar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1447800"/>
            <a:ext cx="2209800" cy="3016378"/>
          </a:xfrm>
          <a:prstGeom prst="rect">
            <a:avLst/>
          </a:prstGeom>
          <a:noFill/>
        </p:spPr>
      </p:pic>
      <p:sp>
        <p:nvSpPr>
          <p:cNvPr id="23568" name="AutoShape 16" descr="data:image/jpeg;base64,/9j/4AAQSkZJRgABAQAAAQABAAD/2wCEAAkGBxQSEhUUEhQWFhUWGBUYGBgYGBkbHRcYFxgZGhUcGBgfHSggGBslHRoVITEkJykrLi4uFx8zODMsNygtLiwBCgoKDg0OGxAQGy4kICUtLDQ0NCwuLywsLSw0LCwsLywsLCwsLCwsLCwsLCwsLCwsLCwsLCwsLCwsLCwsLCwsLP/AABEIAQYAwAMBEQACEQEDEQH/xAAcAAABBQEBAQAAAAAAAAAAAAAAAwQFBgcCAQj/xABCEAACAQIEAgcFBgMHAwUAAAABAhEAAwQSITEFQQYTIlFhcYEHMkKRsSNSYqHB0RRy8DNDgpKisuEVJPElRFOT0v/EABsBAAIDAQEBAAAAAAAAAAAAAAAEAgMFBgEH/8QAPhEAAQMCAwQHBgQFBAMBAAAAAQACAwQREiExBRNBUSIyYXGBkaEGFLHB0fAjM0LhJFJikvEVFlNyY4KyQ//aAAwDAQACEQMRAD8A3GhCKEIoQihCKEIoQihCKEIoQihCKEIoQihCKEIoQihCKEIoQihCKEIoQihCKEIoQihCKEIoQoPifSvDYe4qXGIzT2olVIjRjyOtQfI1mqZgpJZwTGL2Uhg+K2bom3dR/Jga9D2nQqt8EkZs5pHgnc1JVImhC9oQihCKEIoQihCKEIoQihCKEIoQihCKEIoQihCKEIoQihCKEIoQihCxDpkMmPvArmkAjfTvpSq0GS6L2eP4j23tkFDC6BskHwLCk79i6ssvqb+Sk8BxzEW/7N7w8BcYj5HSpiRwSktFA/rNb5BWDD9NsYu4DfzZf0q0TvWa/Y1I7Q27lI2PaPcH9rhtO9W/SDVgqjxCVd7PsPUk8x+6k8J7RMM+4dfOD+tTFS3ilJNg1LdCCpWz0swrf3oHmCP0qwTMPFJu2ZVN/SnlvjeHba/a/wA6j8iakHt5qg0k41YfJO0xCnZlPkRXtwqSxw1CUBr1RXtCEUIXJaNyKEAEpvd4jaX3rttfN1H1NRxDmrBDIdGk+Cav0iwg3xNj/wC1P3rwyN5q0UVT/wAbvI/Rc2+kmEYwMTZJ7g6/vRjbzXhpJxqw+RXi9JsITAxNn/Ov71Ezxg2JXvuVRrgPklhx3DwT19uBucw0qW8aMyVSYntFy0+S7Ti1gqXF22UG7BhA8zsKGyNcLg5KIaToF7heLWLhy271p27ldWPyBrwSscbBwXie1YhFCEUIRQhY50+u9XxBjG6Cl6k2atzYLcVQR/T9FCf9S/D+dI411vu55rteJL3EV7iCgadyWTGIfi+eleghQMLxwSwYHnXqhaySvYZW3GvhXhCm2RzdE0fAMPcb9KjhVwmBycF4GvLuJHjBozCCIig3V+JCp710ovzRhd+k3XtvGXbZBS85A7nb8xNGJw4rwwxSCzmC/cFJjpBcBjrrg0BnMx39anvTpdKe4RkXwDySeI6RXYhbtwn+Zv3rwyngVNmz473LB5BRNy5dfVmuN5kn9agS46pxrImaADyXCYM/dI/w15hUjKAlVwM84/wmvcKhvhyS9vAMqkhhLCOe3P56VMXCXc9rnZjIJL/p7Dmv9elRIKtEzeS5OGK6kppryn00qD2FzSLpTaLN/TOY0G/0N14WcA7EMdRIPzHlUW2haLlJU/u+z6cCfrHPt7vBXL2R4Qm7ddh/ZqFB7y0/oKuomNdIXhcpMWGQlml+K1OtVVIoQihCKELIfapZjGK33k+hB/eqKgXjWtsOTBWN7QR6KrWMKz6KKzHENFyu3fK1uqtXCehasoe9dgQxgEDRRJ1OpjwFJbyrl/Ijy5k5LDqtuCMlrBn98E/bovb0Fu0CTEFjJ1BImToDB+VKU5rpgHEGx04D/CXbtV2Zc/TkkcHhbYgq6e5cuLCmGt2/eaYgKYIB5weVPOoZrWxi5vbM52Vb9oh3B3aTwuluIcNe4AxvWktKufKLcMRoJLTJ3GgHOktnTPeXhguRqXOyHgosrGwyXN/vsXWA4LbbRs0iJGYAiYjMu67jfvpt0tcQS2PK9lKTadtCPJPH4PhCmYZoIB95gYIUgxvEMvzqP8dZziW2Av4eCXbtWXEBfXsTHFdG7OYKlx8xyyM0gZgI5zOq8udNtjncwOa4EkA2sNCr27YeCcTRYG17fsmOI6GZpKXgCACc0ECdR2hHLXnuKWfNVRNxSRXFr9E6eCcj26wGzm+Sg+I9Hb9knMoYD4lMj15j5V7TbQgqB0TY8itSCvhlGWR5FRwtDm49ATTuSbxHgF2BbHxMfIRXuSj0+QXS3bY2z/P/AJouFHC/sSy8QA2VvUzXuJQMBOp9F6eJj7p+de4157vbiuTxBTun0NeY17uCOK9W5Zb4Ynwj6UZHJBErRe6OpyswgiJ35d81nVR6duS4jak29qnOvyHYtM9l+CyYVnP97cJH8qgKPzDH1rY2e20V+azzbgrlT68RQhFCEUIWc+17BfZ27w+AwfI1F7cTSFfSy7mZsnIhU3g2pBG4/PwNZYbiyK7mrbibiar1atJ1TBveuFVIClmNsQziRoAdFJYgQTzpBsccTZXPkw3FhfO19bDmexcpW3L25KE490ssq5KEdbAzLbm4QQuUBwsWww01ZmjYAVfBUzFoDGZCwDndEEDjbrZ8tFVBRunPRBPcPnoq63SW7kFtbbdWBlyvcUSOebKp0PMTHhXrI5GtLMeR5DnrYrd/0yV7g8sF8tXcudrhTV7pmhsoi2rjXCqK6gdkQwPZdiobUDbx0rNpdnywzSOBFnAi9+B7BdLSUNRvDdhyN+FvM2UViOkmKUsoS0pzOSxZmk3GzPIULz7m5CtUYzc4zmb5AehNzbJSi2K6XM2Hr8LJre49i3AD3EABDQtoASAAp7TGYyrEjkKqFNG0Ft3WItm46csrJyPYDBm558AB8bpu3EMTv/EPJOY9lNT3+7Pd8qmyNjDdoz7ze3LVWHY0Z6JefIfROMNx7GIRF1HAI7LowBjKADlcadldNtKHRtcwtu4Ai2oOXiCqZNgt1D/T/Cdcf48cUuS9aIIb3rVw5SRocyGCV9TrrSVLQe7PLmOvfmM/vyVceznsIxgOb3/L/Khwv5Vod66O4aByQY2oUWuJKKFZcar0ihAIIuE7wNiQT39kfrVb3ZgJSpks4NSOEs52gmAAST4DkPEmB61a0XKuml3bMVrqbPR9l7Vv7Q+6MlxJ1HiBGk6g89KYYzC6+qwqqvdPE6Pqk9h5+OuiZ37YLsYYAnYgDXuAGm9Zlc8OlswLlJGYHFuXhots4Lg+psW7cRlUA+fP85regZgjDexVp7VqEUIRQhFCFC9L+H9fhbqc4kelCFjfR8kGDupIPoazntwyELsqWoMtG1x4C3lkpHpFduXFh2IT/wCNSQD/ADEav5beFQdGxpxAZ8yq6SibI7FNn2cPHmoJMJFvMBCggAAR8vCqS+5sVvNcxp3beSTr1Wld4a9lcEbiY8DWjS7LlqBc9EffBcxtr2kpKIGIdN/IaDvKfP1KCbrDN3Ekn/LW3Hsmkj1GI9p+Wi4qb2k2vUflndjsAGXebn4KMxuMtHS3I8k/cim20VPbKMeQSg2ptK931Dj4n9k0F+NrnzX/AM1VJs2mf+i3dknYvaCvjP5xP/YA/HNKWrzRsp8jB+RrNn2KP/zJHfn6repPa9+G07Af+uXoUoMQsaypn4hH57VmS7PqIz1bjszW7Tbco5mDp4TyOXrmPVKBgddxSZaRqFs42vaC03HYgCvLqbAvYoXt7mwRXoBJsMyvXEMaXOyA8lJnEdWvZAOUbnYxqY7zT9NsiSQGSXoj1P0XFV3tBDvRHD0nE27B9fgo3DXGTWQZkEMBBB3BHMUgHcQuwMOJmB5v6EeXFL2MXk923bHkGk+TZsy+hFSx5ql9GzAbud53Ut0V4YcTjLSnMQjB3kn4TmiPOB61XTsO+s4ari3xe7XMo6TgbDW3afl4rbxW0s5e0IRQhFCEUIUf0gvZMPdYbhTQhYlwW6WYE/1qf3rOkN5Cu1pYg2hjtxF/NSPHtqi/RX0RzUa90ZLa8tZ/xftSn6iUxY7xzlI9DOj9rG3nt3LxU29WtqO0wmD29gJ7pPlWtS0+FolcO5Ye2drnOmgNssyDmL8By7V50w6Oi1j7OGw32aXxbAIkkalWMnXbWtqGocWkuOgXGvpY7NeBniI9L/ZU17QsPg8BZt27OGsG686suYhQO0x5yTGtUQGWWQC5+gTGGJjHSPGTeHMnQfM9gWZ4TCXLpy2rbu33UVmPyAraxNYBiPiVgvBkeSxtuwcFyMO0sArErOYAElY3kRpHjUt42wN8lExPBwkG61/oRwLCNw9L7Ye0XKtmZhm90kT2pjvrHqZ5BKWh2S1oIm7sG2ayI3yGJUlZJ0GnpFakDSYm4tbJOuIZUyCPIAnTyXIaTMCfKPpFeup43atCpbVyx9VxHipTCsOaj5n9Zqh2zqd2ZaPJMM9oa+IWbK7zJ+N1K4eyp+AedQ/0ymH6B9+Kg/2m2kR+afT6L28qr7qj601FTRxjoNA8Fn1G0qmpN5Xl3eSfQ/sorGXZV9fhj1YgfvUao4YXHsKY2TGZKuMHmPiF1ZtFtq4UBfcXODQl7eDME8hXuEqp0wvZaP7K+FFLdy+w/tDlT+Ue8fU/7aapYrEyc1xe3CDVmx4DwV9p1ZCKEIoQihCKEKC6bXMuCvH8NCFjPAzGXyFZhN3krv4m2pGD+kfBSnGDIryRRpxY3VfxWJy2jzIMKO8ttFe0sG+mDeHHuUNq1Yo4jKNTkO9P/ZvxHqOI2VmRcLW3PezjT5MAPGTXSzMvEQOC+dsccdzqVp3FeF9ZxfD3j7lmzcck7Bh2V/3E/wCGkmusw9uXqm7jdkcnA+hCjuEYLDcVu4jFXQbnVO1q2hPZCKvZYqPeLSTrU2OfEbjK/wAP3RUtbgER1bmf+xHyFh2G6b+xuzls4pjyuBZ/lXUfmKtqnl4jJPBUbsRySNaLC/yUj0f6gcMe5dgW2a8bpA1YC6xIJ3MiBSovl3JycHf2brcDxAASuGx1zF8PuX7KBTcS6lu0BzkokkGPPT6VY5uE4XBUtLQ8EOxC4zGmudlBY7gOA4fhlt37X8TiWE5VzZyx+7l1VBVwqZnO6BsqRSxvxF2l7k9/LmewKkYHgb3sSLNq2bbPqq3SQVETqYmPTWtRs+FhdJw5ZrJnpw6QNivnzFlYLXQ2+MScMuVmVEdmBhVDkgSTqT2TyqobQisSb/VRk2PMGtc0ggkjutb6qb4X0UbMvWsFtm4y6GGZVYgMByDH1AM1U+vuDhGakzZAa8FzwR3eiZ9J2t/wTt1SW2GKe3YyiCbVs5Wk7tqH38KVhmlMzACTc5/Na89HTiCS4Fgy9+02w+pAVJFvMrcyAznwVYA/Nqa2pJaEt5pPYEP8Uw9o+Ngrr0Q4Ot620nWuYiZcZr6LtKrdFIE4fgxv31wtoEKsG43cvPXvOwr3BidhGio99EMO/ebk6BabhMOttFRBCqAqgcgBAp4C2QXKPe57i52pS1eqKKEIoQihCKEKse0e5GBu+MfWhCzLgSK4GgBAAMaetYpJD120mOBjQDlZOekGFKKDMg8/3qwuuraGYPJHFUzHXe2T9wafztsfQSflW1sqK0Zfz+S5z2mqLzNhByaL+J/b4pvw671d228kZHtvI3GVgSR46VrhtxbmuWxWN19EcbxmHa2Eu3eqGJXKrzlJBEwGOgMGsYNOi0WmxxAaWKiuAdGV4Z1t21eZ7TLLo4E9iSGVhzgtpGtXyz70NaRaypZHZznXuXH1P+VTbXtBTDteXDWPsSp6tSY7bOzPccbnNMR4AeVzKOSRmLy+/kpz1MLJMDySeJGf/r3jidPJIYHpRZHCr2HuE9a73MqqNAHOae4LM0S0r2vAbnl99yIKyOV++dZoBvmc+ztJ+fJXHonxlMLwmxdu6IDlJUbBrhXMRz7zUKlmKcgKum/KHcT4AXSuH6MJaxicQs3i6MDnVyXkOIBtuTO8dk+h5VASdAxFud1NxLnB18gLW4eXx5pnZwTNxy5dOi20SSeZdWCKPE66eFDXgQubxNlOVhIidwGPz6KlOG3f/V8Sp+KxZjxCk6jwliPSqMPRxd3zVrn/AITGDm8//KrfC+kH/qly5iGhQ12woJ7NtVaB4CSoJPiKdbTF0Be3M39Bkkp6oRTsg0aWgk83Oz8gMh5pLp5YtKbhe8t268CxbUADD25DXGIBjMe12vGqYMTnBrNTqez79U4S0MLpB0AP7nWNu/hlwFzxVY4Fb6zC4+8BIC2bNvyzgn5kCqK2fevcRoMlPZUG6fDfUkHuHBWfoldNlLkmAo7R8eSjxrHhdkV1G0RvpAB4K2dAeKpiLdyFy3Fc59ZJB9wz5aehpylIw2Gqx9rUj4JG3N2kZfMK100slFCEUIRQhFCEUIVO9qbxgmHey/WvDopNF3ALMuC3crgj/wAjnWTa6+iVMYdHhKs+PUXEKHZhofpVTzhzWLAXRvxDULNcVbJZl7ncseQg5BJ7tDXW0YtC3uXJbTl3tXI8cT+3ySTdWvvZiCOQjfzkx6VM1sDDYuSXuszx0Wq9dJeN2cTgcDZLfaAAv3oFDKc3iYGlKxTxsl3l+jc8+SbfBMaZ/RzsBa4zOIH4AqPwWKuW7b28PjJVlKm22oykRoCez6U9emn6pBPYbLLZUVFOQ6RhyN8xf1H1Veu4Jh3HyI+m9PgYQGpRzjKS/W+abspG4ipgqBFtVJXuO3mw6YYv9imygATqSJPPU0qaRpl3hKeZXFkJjDRci18zkeAGg7084fxvEJYOHW4RbLKw71IbN2Dyk6miWkZK4O059qph2iYARa5sbdhPHttw7VP4zpHicS9pmZU6oqwyCM9wbM+usd22pqhuz2h5JOXL75Kx22cMGFjemdScwB/SOZ4k6cF1w/idzDXWvz1l1wwYvzkaDTYAgaDuqRoWYCwa81T/AKvI+VpeLMGWFvC+uupPM9yr2Kuu7MWOZ3ZmbSJLGTA5CmYIRBHhuqKyqNXLjDbAAAdw0ueJ5lJYbDoX6vYGOtYfAvdWTtWuELDGzJx17P3K19mUj6hwe8ktbpfj3dnzVvsmxZ4dfCuozXkIAiSqQNB6GsCL8gtOpXSshlkqm4WkgWUbwjGl7kHS3sF8+/vJ51TFZpwrp6iERsFutzUz0KtG1xMKpIVluSO8ASPzimYcpLBI7VcJKC51BC1anlyCKEIoQihCKEIoQqL7Wn/7ZB3uv1qL+qVdTi8rR2j4rOeGLDa1lMXf1Egspq/eynKfMedeTNuEhu8bcYVTHCnxGGe+NFs3FDKN2Vplz6zWtLOXxYWaBcjFEGT3k4q49HMDbe0AqiV2JAO40md9q5yUvJuStezG8Eyx2FNq9mCKzA7EASOY+VexSi2EmyvLA5mQTm7wzDYlwyWDlkqwHZdGIHjBoxuYbXy4KncjAcQsUx4h0RORjaeWQjRxuviRrI0p2m2vPFxNvT1ukZ9mQSnSyrJwmJVC7pKqYj3wPPmK3otuMNg4eI+iyptjPHVPn9Uzt4y2Z0IPgf0P71rRVjH9U39FmS0Lm9YW9QpHC4m198D+YEfpH50wJ28Ug+hl4WKlsPxGyP7xfQz+lG9aUu6imb1gB4obFo/xaczEAepqWKwvoFVu7G2p5BNbeMS5cFnDxLaG63ujyPM1j121mxtO6Nzz4eC36HY0khDphhby4nv5KSwfAVW2zF+Zlp97WO161yUk73OuRc9q7JjGRNDWJPF4ex/Dp1LM17rcjKWBUKVYho5bb+dMjCYsZyKeoK6XfCI2w28Urg7X2ttF5asf1qiN1jcrRe/8N0juOitPRbXiojYWrhH+gfrT0H5ngsqvy2d3uHzWmU8uWRQhFCEUIRQhFCFnntcfsWR+KflUJeoU1QjFUsHaFROEnUelZjRmu8qW5XCecb2Hy/avXKij1sVI+z2+rYm5ZcDJetZSvKVj9KZozkWrm9uU+6lBGhTfi3CrnDbzC5mOGcEKw156K/dHed6oqaXIkJaCpuA3imtrijMhZWYjMQFYAgd2lIGIAhrlqBwcrFhQC4tEqjZTmI0kjf61Q1l3a2A5qtxOHFqk7vCyzRZvh2U6rmBYA7yN4qzdnUAEdiN4B1hZJ4XBulx1dTDoZn7ykER6TXhPRtbNSLgbEFQT8IS4zAqIOzDQg+MDber43kC981GZjTqFF8a6JmyTFwR3sOXLnTcO0ZQcNykzQQuF1xwPow+IVmHYCGJgw5/DPKr5dpzRmwddK+4RP1Ck26BGYu4kQZ0AzR5CQBSku0nP65ur4qSOP8sW8LFWLF2BbshMPbVbQ95jBLsBEHTSlHOxZpyJjb9JVHGMcgtFVCxt3+PnVzcziBTVNRunkw8BqV5wnhCWZuQSx0A+ijzqUkpf0eCbZRRRyEx+fJTKOLcSe255f1sBoKrj6Tr8FcWmTTqgffmrH0HE8RY91h/za3+1acHX8FnbWNqID+ofArS6cXLIoQihCKEIoQihCzL2uv2rI8G/2mKqm/LKf2W29ZH3qpcEtSdN+6s0HNdrVPsM0741aNevKppXBQ2Axb2LyXbZhlkeU6bczUo5Cy5CnX0LatrQeBUpxK/cv2yWuO5GplmOZeem2lUCaTF0ilYaSnY/A5gsU14IsCFGoYEA7HNvv5Va2PeO6RsOfJKbUpo6dodGDc8L62+HenScUK3szNNzTK2hUgfXu8Yq6v2fuGMe03xdlliUFY+pc6HBbDrY3+9FN27tq8ELjqbrRGpEnllYbT41l4S0/h8FoBzmizswna3L1kHrSLioRlzntjXtdoe8POvDLitjavAxpPROqi+J8TsWLpXPCEhp1O0mDGs7U1TxX6uixq3ee9MxA2sM+GSb8S4tbv5itu8FVMzO1toJESV308CasmpjjD2eKfp6gNFnaJ1xvEm3ZCW2kuqBSNgd8wPr+VIxsxPIdw1TQOIYmpXB8Me3aVr11nj3lMR8xqfWvHlpPRFl40kcblM+M8dNpQLCCGIlWiG8SNxpOulXxxg5HREcbpJA0apNDZxWXKMlyYyvtP4W2YeG9RMboz0TdPkzUxLXZDsXuIwj2zLqTA0H19fGoBwOSm2pDhhUXhVZ7uZ9IInwHICmQQ21lpPljbFaPNXb2d6428e60B82H7U/T9crD21lTMH9XyWkU4uYRQhFCEUIRQhFCFlHtbuf9xaHcpNUVB/DK1tiNvWt7L/AqucGPakUgxdfVAFtinnSPiKJbJfcbAcz4V6IXPfYLHkqBRsxu8O0qkXMfeuibQ1mAAJkU8KaJgzWO/bdbI78M4ewC/xVqwGHvWbateGhgHeVnSGHJT30lPA3N0Z0WjBtGSSzZxYniPmPop3h2BC2LpOlsklXIMKGWCZ/DqKIGvIxWVe0ZhJKATnYCyznieMFhU3M+4PwAaMT66Dxp/fvqcpDcNSJjbs1t4RZ7/QX/fJWHgfQi9iB190slth2QxljI0PhUHzWyalI6fFm8m6SfiN+xiP4W+5uAgi3ckyQNMpnl+1JzxNcN6wW5puCV0T9083HBedF8t/F3MRiAOpwvZAMZc/jOlWgYGBo1K8e8ySOJ0bkFoGI6TJ1AvKpAJygZhv5xERUbHFldSA6OaoOLvZbnVK2VSyvazfCr6lR4AztVcjbuxW4L2J+C4U/gcPdKu4DuACWu3TltqBvy+g1qHujnC7uiF5vsbgyPMnkoBybtzeSecRoOccq8NmjorqaSkbSNxvN3feQ+qkxbWIMZF38SOXoYPn5VRc8NSoPu456lGC4rfLAKZtA6K4zachm96fXSpPa21jqq5qGJjcjZyVL5nYIBr7xGq2x3A82rxtm2JRHFum43nuHMq1+zZR/E4kjklsessTWlSXJJKzNtE7iO/EkrRKdXNooQihCKEIoQihCyD2ntONUdyfqKVqz0Fs7CB96uOAKieB6NP8A4pJma6WrNxYpr07KsF1iAdKfpBa4XKbVY8YDwz8150JsLhkN2c4YEAcl577zPdVMshccJVdPGGNxBTmP63G2VNhOyGIcZgJEefaE1BlmkhXPzAKn8Uxt4DKsMbdog6jcLr599asJaILjgFmS4nVXS4kLCeN3j19sNqEFsekgmk4B+ETzutTbDr1gHIN+q3DAY7EXDkW3lt5SAzD4iOzBmCNtAPWlP0qRtizVO6U8CuEW7ty6pKXQAQe0NDnnkDIGm2lWMc0At5qqVjjZ19CpboZhEsi5CdZavxdAbuYRr6qaqe+zu5MYL4rnM5qSxuLELblYMTZNvQxyVssc9pmp4XWuqzh0N/JL9FcLYbiF0stsZLdtVQxI32B/rSmafqpKqFnZaJP2icUa/fTA2PdBBeB8QGYjxyrr5kd1Qlfifh4BatFGaWm95/W42b2DifilOHYPDW7HatjQkAum5G+YnX1+VV3ISbjizcb96p2NU/xBsbIBnAmSN9J5jmCe+qJmtADwMytjZlUWl7XZkWsTwTq0kjKnZXYsOfgn70qTbM6rScbHE/Xl9UXMYtsQkafIf/pvyr1rM7lebsk4n6nz/YK4eydSTiGjQ5BrufeP61p0nFYe3SegD2rRKcXPooQihCKEIoQihCxb2i3Jx7eCilKvqjvW/wCz7MUz+75pvwHfvpRgW5Vgt1Rx/ChtDquk+FS3pjeCk3U7aiExu4/FPuFcPGHSJW7aJlZ32189fpXrpMZvosYRbrocl7jeLOSLWEQ2wRAyqIH3p5c+dTYATcozOQUfwq5cs4bE2bva9+WzSRmU5dRp3SP2rSp2B0UjRyWfUYmzx4ufzVG4zj7dvGl2trctsi5kPMMgzZT8J1kUlTtLoQPvVM1zsFW4uzyHwWh9FelFrFDqUdstsgBLmUMywOcxI1E+FUvjMZz0V0UrZB0cioL2nYoWF6u2cpc6KGDFRBzk90zU4Ghz72UKqQtjtfMrr2c3bryyvMWlXKTI7DHTw96oTWBI7U51o2Sji2x7wf39Fb8XxW5ztARpMn9qqac1WRZVvHcGZ3N20xcnUgt20O8KdJGukVbhdforToJ6Ys3crc/T9krwK7kxILl+vKs3an3ZA3O5JFAa7CS5UbSljMzYY+q0cNOKl+HYq69xzibVuIOoPvFj8S84AXWg24FIFvAqBxyA4y67wqBVAUfd2APnBMeNVTu6IATuzY3bxxbr8Pok8ViSxiCByX9W7qXa0AZreYzBprxP3qm+TmdSPkK9xcl6FpXso1t3z+NR8l/5rQom2ae9c1t4ESMHZ81fKdWCihCKEIoQihCKELJeLWrN3H4nrlLABAIJBG87VnbQkwBq1NmTSxOcYzZSHDOBKoLWiHXujtAfr+VLQux5hac9a55s/I+iheP4Mg5kkeB0+Xf5UPdnYp2ke05FIdHOHG9cDOr9WpKtDEAFhuBO4gcudOUEBeTfqpDbkzImAAdM6HkOZ79FL4vo3dttmsOGH3bmmn8wp80LScjZc8K5wGYVZ4wcZZJ621bVHDKMjKREa6HU7ztTFLTYQ9vMKmepxFr+RWf9LEHWIV+JF35EaVm0oIYQeBK0tqkOmDhxA+C56IYhUxdvPqjko09zDT/VFNCJshDXaLLfO+Bhkj1txVp6T9HOvuJbwqO12T2ZERzLGNAO+rKqKno4sbjbv4pCjrqisls7MdnBXLov0PPD00Je6R9o2ymfhXy39axHVInzacl00ETY29qkL4ykm5oqjMT4bVEZJk56Kn8bvYlSl4K4s3V+zcQRlBMA5Scp1nXv8DT8YI71ye0N45+8YSBwsT8lI8C4VZvW+tFwm6w7UAqUYHYHYmNdqoqHPvkVpbNa8xFznlxvx1HYvekvR7EXrbrbxBaRs+hI5qGWBJ8qXpqgOeARqtSSN7xhaqlwEuGuC5PWAwxYyQRIPrV9ZqFp7EaWNe12t/opUuB/X1NJ2JXQNjLkizE1MABXNY1q1T2Sp/21w990/kq1oUvVK4/2hP8AEtH9KvNNLARQhFCEUIRQheGhCwPpQc2NvkEiGiQSPpSVWbEBdLsKKN8b8Y4hTfRbiN1BBJYeOh+fOlmRtJuMlfXUYGbFxxzjLO2RgQszM6g/Q+tVyRWzUqGlkacQCunA8MEsWwCG7IYxzZhJP5xW5SsEcLQFy20JTJUvJ4Gw7AMk8v250X3vDl5/80wDzSRWe9NOFXb99SzherQqFGxBMsfM6aeFOw4bXCWkJ0VfwnQRsTe+0uZLSnRgkkiTlG+/eTtHjWdLHHCCb530TjJpahwBboNdOCY9Kegpw7ouCFy8J7YMFwecAaR9DVDJ2O6IFiEw6leBfUFaPgQ+FQmzhTljtMzM7OQNNWMgDyjWkqh5n/MzA0um6ekgiyjFrrsdL7AROue2rMCYEkQDAkfCTrpWbPROtigFiPVMdFupVb6S8Qu4pTbwoZgdjlZRlOu5Gpq+I2sZ7DsuDn4KmfePZghGup7OxV/gXSe/hba2rVxGQMSbZg8/hJgjn8q0XMus2PfxgAWI4hahwHiaYlOtIGQrOXSVIMHNHPxpf9VitRti0FotdKrhVzKYEHULJ+Zn0r2OJsT943kvWTFoIWc9LlW3xN1TRb1q3cIH3pdW/wBg+dSqgCwOWhsiUtqSw6EJuuGY7D50hjAXUmZrdSntnhfNv2FQMnJKvrDfo/Val7ObKrhOzBBuPt6D9K1KO+6ueZXI7Ye51ScXIK002stFCEUIRQhFCFzcOh8jQhfP3Fbk4m+d5c0hV5uC6zYI/h3G36lP9HlEd3nVcYV1WbFRvHbZzH9KrkOadpHkNV56L4sHC2jPaCBT5ocp+k1t0rscTTyXE7WZu62TtN/PNTyOAIGkx+Z51aQs5ccUvW0tkwpJ7KyAZYgmPkCT5VTLIWNJV8MYe8BV7D3wQequhbgENauCASD/AJh5iRWWXXuSVrhtrC2Sb8SxCIpe+nVXAJJVpVk2kHSTOnfU230KLZFw0UPw3hV/GhWN17eHZc4tK3aZFgKHPLN3DlUXdF1mi5sqy/G25NhdTb4a2YAtLbCAkgBdO5c2U6x3a60jieZOkfU+SvjLG3AF/D1SrrlXRcoADEm5I90DtDcmSRE+NWmEG5aAQR6qLpnE5nPuTbHpazhntK4MZidSqEacpImdJqlh0Jv5lWAGxA17k0u8JDdu2pDBiew2pQCJJAGYEciJ08Jq52TugfDs5qlr8MjcXAi6jrV2/cutZa6Q1sALdCdlhoXCg7kExPhPhT9OGyN1VsMccmLFkdfC6qeN4oMRxNmUStsC0kEai3mkyfxFqKy2BeUTsVYbG1lP5mn4U/M/MwKyMl0WKK9tfRedQp1Zi/nLD8tBXuI9ynvHDqgD77Vq3QW0FwVqBAJuHl99q16T8oLkNqOLqp1zy+CsFMpBFCEUIRQhFCEliTCMfA/ShC+er5zXbh73b61nVR6a7bYPRo7/ANRVn4B7vpXjEVli7JRXF/fqmQpumYMKnug7llurmnKUOXmM0gnvjQVpbMcQHN4cFzXtLG3FG8a5g/JXLIRLkxEHXbsyd+Wk1pErmwLnJNcZibWLsF7DC6EYEhTBkCCPPKZpWVhe2wTbA6neDILXULiMYcgzvbZNY6xCrADxk/pSPu038pT4qIQb4gPFV3i+PF89iMts2hBzMGUNmBg8tadlp9zACdbrKgrfeatzW9W3nY65qynEMxgqQcikKqwMsxoOUaiN+dYUkbpCSDmfJbzHMYLDgkOIXLiLb1tsQ6qWJyAzqQG1JO+1RfEQ+0gNuYHDwzUo5G4Dh1PDtS3FMIty2+QggwSQdoAyjcmY8xIpt7Lj8N1rfeaVjkLXXkCY37jsoRSCoKh2JlhlBIzDQjn89aTF2Nc13PT6c1e9pLgWhAuEXibQBGUEqSBKgdshhpMxA5z4VcyIkYwM1TNGMsRVT4xxa4ly9iDGS1bazYRNl1Ik/wClia0KUZAqDbwl7tclT+ht5UuyZkeO/nXlW0uZZWbFYH1Fr2JC0zBcYs3gbd9Qh0ysNieQP3TvrtWM6AtzatqooJIOm03C7xfC7sA2pg8iAZ9dag2Rv6kRVbG5SC/cbLTuidlkwllX94Lr5kk10EH5bVzVdI2Soe5oyuperkqihCKEIoQihCa8UaLNw/hb6UIWBYbAs9+yueBiS5U5S2Uq7qwyyJMqvP4xVckDXnEV0WzNoOgpnC17Z+BV54bwUWwyNdOcTHYhSJUKZnQnMpI5TXjYWDgqJtqPkNwFH8Q4GCue4b0LcCtlgRsCIymGzEak+lebmMHRRG15WdVMns4ZLdl7VwoSwL/a5XFm8guNmdSvWdrIkaQGmrxcDLJVvqZHyOxi/hcX7PiuMVj8IXuKouXLQUhW6y9cFx32QISVMac/j30qWF5UWulDMdgDf+UDLmpfgOLvWlZjAe62dsoIg5QoUeAAAp6OABoBWNU1ON9m6D1zvdRvGizks2pIPyppgAFgs+TMKE4JfIdgsMQACh+MQAR8qpmaHixSUT308okA/wAXU9ax7WiT2rls6FGOqzyIIPLltXOS0TQ4luXcu1hqt6wIPF7LrluMwKwUDEqg3CjSYjsy3PwrzdZZm5UXtJddIYHFWUvtF8KhOst2TqNYnYEGO+qXscSWMyB1P0VrA1rA5wuR95rwdILNnrBaIz9Y32hJcsPw9nQR9TVghaAMIGXmgyF3XJN+GiZcX6QXMWyKmdQGMEaO8xEgbc/nyq9w0JVbRYmyT6Q8HIwN5WHbABCg7ZTMHxNMxWMdwmzT3p3cyFn/AEajrRJgd9U1Nyw2SeyJd3UtJCvQs2+bn5CsrE7ku6MknBqUS81ofYYh05wrEAny2oDiTm1KupWSnpx+S3Do/m/hrOclm6tJJ3JyiSa2WdULhalobM8N0uVI1NUooQihCKEIoQo3pE8Ya8fwN9KELFejvEcUB/DYdki67MAUBaSNcrEwvuzSz6oNOG110jNmxmlbPI4gWF7K+cJw+IbDsr5ftUVlM5VUGFAyKIkACO6K9FQLA2/wsyaOJslozkDxVQx/RvFXmb7JyDLnO8BiZ1gtqxy906Uu6qkzt9/dltxv2fGzS588/sp5hugeW6JNtkBnLlJcjKdWA0PaBEA7VBs78Qub9l1GTagMRDGAHnw8LqWdWh13yOVBAgM+YqSF5BeXn4V0UDy9gcRZcTM3C4i9+/zT5sKFUADYb1biuVC1gq3xx1RGdjAUEknu51aCALlVOBOQVM6IMTctt+Mn0Y/tVere9LVJwSNyyFlOdLselpkZBJS6jNLGSu5RhzGkUnUj8PtU6OYtluL27/TwUhibOGxLdYhS2rCQqGRvExuNdD5Vj3cF1UcrHAWKhcdwV+tC2VzLpr3n9BRvSNQrcN9CpXA8EGHYNdQXDyB1A8xUXSEi5yQABoorjvFrVtj/AA+XrWjM66Kgj3VHf41OOM6lZdZX4bsj15phx/pXcC9XZCZWRSz6lgW94RMAj13pyG+Egp1+0XBjWx8tVR8ApzrE6GvXsOE5JOneGytN+KvabCsoxvvofIr6SyeIgWcPML091RsRqrWuB0N19DcOSLVsdyKP9IrWboF8zmN5HHtKc1JVooQihCKEIoQoTpncy4O8fwGhCxTgV/q7tl/uOjegOv5TWU89MntXeNgx0AYOLQtXvcdt5fswWVTppAKhTEep/KrSRb70XMNpJb2dkfmqvieO37tyLYCkEsPiOuYc9NmPypSSOTJ5Bz0+/FPRRQC7HPBIte3C+l/JI4vE4i0GuPiDbcqQGfLp4hSIEehqVPA98gLgoVTqdkLgwfRZ/b6WXsI+XDYjrk94tcQEG42twoCMwEmK6NtwLcFyzrE3TvGe0zEsnZW0rczDN8lJgfnXpkcNF5hBVT4n0ixGII664WUEHLAC6HuA19ardK8jNT3Y4K9+zzDhzqDIhl23Bntc4I7qfc6zB2hY9SzFOBy8vFNun2D6o6PnDuWII7SkcidiNaSnvu7lThtvDZMOB4wAC0ZDTmRwJgtAdXEgm2Qq7agrIrOfYAkpunkdjDW6nRXbCXFtibjqw5QWEepVT9TWfvHOyaLldDGCThJTHH8c7LrbmWkBz8PLQGgQ3cDK7wHwvoPVabNnVEjSWtwi2p178Iub+SZcP6DXGa3nEI8HrCwKgHbQHckgAeNSk2vBGHYG3Lf053y8hYak5gBY3+nUDI7ue5zuVsI775m3rdLp0VJFxpULaLr2lYkqlzK0aQY3jxFWnaTw5jGnr2tYNyu3EL8RfgUyybZ0TReDFYZ3cSO4A304p5Z6MWVulHupkhYYMgPamJUjTb0ql1fUvpw9geXG+VjbK2juOuXOyg7aELXWbBE0d1/vtS9nhGHuGyAbagWk6xgVBLs8SRBkxvtXtRUVcTJCcZOM4RZ2gaD2WBOmuaVgqo2vLgxhva9wCBnw+9FHfwCC4VUAgOVBgagNAOlVGqnBDXPPD1ANl1VNHTyQCURtaSOH7LdLSwAO4CttcgdV3QvEUIRQhFCEUIVa9odzLgbviIoQsf4KyC7aFycpMTPumDBPeJ386UpGB0rnO4ZrsdsSviomRMvd9hlra1zayuj4nDW7WUozCQcxaJPPXu20rWbICb4mjyXFOppACN28+BVX4hxhmuZrI6sZQgyiCVmfn4xWbtCYOeGtditfPtK6j2f2VaBz6iPBiIsONh/N4kqB49hLhsNcZXiRDsDqRyk+tUUb/wAcZpzbjIfcnMjtcWOXK/7qnE1trhAuHFQKmEi40qpwyUwVqHQu3lAOpjIYXuZdP9S1pHJoB5Ln53Fzw4XyJHl/lO/ajhdFuiSCwJJ+Gdx5DSkZvykw0fjZHUevEKU9n2MsDB9W9stdOfKzKsqLs5ltmJCiAddyxrLfMzNi26GHJrzpf0ThsGF/tjh0PIHtPHLsKTl+dIvc4CxcAPvgurhjjb0oGuJ58P7iusRwy0IlSCRIDAKSO/JMqvixqo5JhlTKdD5G48+J7lW+J8UdiihhltaIQIOhkSecGI7oq+LBEHYRm7W+YOVtOF+PNSh2Ixz3STG4doLZtvxB5p1gTZu2LrYl3zrcBBD9ohvehSYbXeBRvaveMbTgBtjfIgC2ly0XGRyzssivooqSqa2FocXDIOsbnMHJ2V+Pf5KQe1gHeZS2MtohVaBqrZwSBqwbLJ8apwbQEfSBeemLnXrDCbX0w3tySMFTUQAtYCBf+W+ds9RzXFrD4VggFwKT1QY5gQMyk3NCNIIAnlNeSw1DS4hhsMdvAgNGv6rnK2dskwza9XkCOH8tuGZ0GifcD4et3KBCt1wjtB4VAC2ogQSYmoyndTNBBIsNQQbufhGueQGl+9VHaUz33DhbkNOrn8eHJavXQLORQhFCEUIRQhFCFUfaef8AsX9K8K9GoWbcJ4a2cBlIIjcd+0edZrWkLvJKhjowRn92VhxXDyRFxurT5sfIcvWq5ZmtySLaprT0Mz6KJTi+Gws5VGffM3ac+Xd5ClrSv0C8lkmn6x8Bp996h+I8ZfEypU5DoS3MeAq2OIROD75hXQUOO7XjokW+Sz/E2srEdxI+VdM04gCuDewseWHUEjySLCgrwJC5VT9LKxuq2TojhdNJ/srURHwkyddNmp9/Ua48gueGJ0kkYvk4n1Ux0ywfXYMgDtjSB3987x2ZNLFtwQmnHJp46H77s1ApZun7O03V2VADNsCQNTO7HwFc445r6TTtpKSBr5WgvOg49g5BWjC9HWwy9apt5MnWNibhkKIBMJ97u+tWineDiFu9JybVZPcSXA4AfMqlY/pH1hNvDrcv3LhbNcAMEDWAx8NTyqEdI7Vx1UX7ap4SMDb20AyH7qqtxW4dgqj1NNtgiHC/es+f2oq3ZMs0d1z6/RRt3it7OwzwBOyr3eIpuMNAyaPvvSp2lVStDnyOv5fCyneiGFvYu4wNx8igFmEQNNAI3bwpesqTC24Av3D6JzZ7t452+Ljy6TtfNWLi+At2VAW45uEaDMT/AIm7hWfDX1EhuQLf9W/RaTNmtldYF39zvqueitlzjMMOsP8AbWp03AYEifIGnmVz3ENc0Hw+isrdgxRxOkDnZC+t/jdb/TK5hFCEUIRQhFCF4TQhU3pBilxbiyGQWkdeszH3oMlQB/WtRJHNeODwAQPQ6KtcT46mGxLQo0gAn4SVEeXdSM7jchq6Smpi6gYTlf6nVVjjnGGvOyoSAT2mmSPAHvpNkY6ztU/SUmPLgFF2rCrsP686tLiVtMgjZoErUbKwhVXj1si6Z+KCPp+lblG/FCOzJfO9uQmOueT+rP78QVGmmCslIPVTla1bj0IY5bUalkIygxOW2hgnloCade7FEO4LEbE6Oqe0ZkEi2narNjsHmtuJyghmG0wBtNUAi6Ycwhptlr8FnFvixsWxcYByvuq2qk8pGx7659zCZiBzK6HfAQCR3Id5JCf4/wBpz3sCLVy1Ze6XZbqshyPaglYWeyZyjf4ZrQxZLJNTdueqhuhPTj+AW7b6ouLrMWJaRbGXKuRCIOvvSdRAoBsvWyYG2VYL5mYkKM2sKoVR3hVGgFRSjjfNMbmDcuzZGykgBoMHTkedXNka0XutSlgkla1rRqtavYqzZwyth8uTLCIIDK+mhG+8kzPOudkY98nSzXWwU7mHdYbH0PaqtrqSZY6kncmmctBouiiiEYsFOdB7ebH4fwcn5Ixq2AfiBKbWNqOTuHxC3OtRfPkUIRQhFCEGhCpHtA6UGynVWdXY5S33dJ+cVVLJgC0NnUXvUtj1RqsdOAuQSzDXOSTqZYgjWOWvzpUyDiuojgqI2YY3WGfxFvIBJm3c2J07OkjuOb5mKiS3VWsZUEWcb6cew38zbwSuCtsuh2yrG2/xVW8g6JmlZKzou0sPPinVVptFCCLqF6TWpVW7jHodq0tnOzLVyntRCCyOftIPxVcatIrkAkbnhVL1Y1bH0SxuWzhXKlhlukheZygAfPWtBrMUQaOQWFNN/EukPFxUriOnVk22XJcGh+73agnuo9yeM7hMGfEMIWZ4671hABELy8TP6aVjzQ7uZ3em5ZS6NjL5AeqZPhyOVQS9kyUHMfX9KkUw7qp1bO1eJd2qsWB1wsn4bigep/5NLyjVdV7OyEuaORISlJhd6W8V7QvVJdHOJfw2JtXiJCt2v5W7LEeIBJ9KsifhcClK+m94p3xjUjLvW82bocBlMggEEcwdq1RmvnTgWmx1XdC8RQhFCFzdaAT3A0IWIceuky25e9dIJ10UKv70pVcF0vs60fiEjkoQv3maTsV1Nxa1l6zKdx8jUrlVYQuQo7z+VFl4SRovco769sF5jcjL40WCMRSd7DK4hhI869ZI6M3aVVPTRVLMErbjvPyTJ+B2T8Lf5v8AmrffJeaSOwaI/oPmUi/R6z+Mf4hQayTiof7epOFx4qb4TiTh0RFLEW82WT97fYelNR7UlY3DhCy5/Y6llkxiVw7MrJo9mfnTQ24dCz1VR9jGatmP9v7pm3CJYtmgn+u+kZazePLyNV472TfazZR4tP1S68KaPf8AnVe/alz7LVTdHtPn9EgvBLoO6Hfmee24qe/YV4/2frNBhPj+y7/6Q/NR8xRvmpR2wK4fpHmFJ4fDFcP1ZBBN0GPwgEz84quR7SMlsbD2fUU8l5W2F+/4INg0pZdmHhcG2e6iylcLmK8RdaP7LOPkzhHJ0lrR8N2X0mR691O00n6CuU2/Q2PvDO4/VaPTi5lFCEUISWJQsjAbkEfOhCzXGdBcU6oodAENwg6yesfMZ15bVVJEHm5WhRbSkpAWsaDfn/kJmfZ1i/vp/XrVXujea0B7RT/yN9fquT7OsV95KPdW81L/AHHN/I31XJ9nWL70rz3RvNe/7kl/4x5lcN7PMX+A0e6Dmvf9xyf8Y8yk26AYwfCvzrz3Qc1Ie0juMY8/2SbdBsaP7sfOj3T+pSHtJ/4/X9kkehmMH91Pka890PNTHtIz/jPmkn6MYsf+3b616KYjig+0ETtWn0SFzgmKG+Hf5Ubh6Btum438v3TZ8BeG9lx/hNQdA88EzFtmkBviPiEi9txureqn9qhuZBwTI2rQv/XbzCSLeH1FeYHjUK1tbTHqTN8wvVuf0DUbWV7ZWu0IPiEqmI8fmK8sUGx4eSXW95ehqShhaV11ngfyrxGErxm8DQVINPNJm7+E/Oo3U8B5qy+zt5x1rQ7XP9hq6nP4iyttNIpHd4+IWwVoriUUIRQhFCEUIRQhFCEUIRQhFCEUIRQhFCF5FCFybQ7h8qEJN8HbO6KfQUITa7wWw29pD6UITG/0Qwjb2VoQo+97PMG2yEeRNeYRyVjZpG6OPmUwv+zGwfdd19aiY2ngr219S3SQ+d/io6/7L2+C/wDMVAwM5Jlm2atv6r94HyCjr/s6xa+6yt6xUTTNPFMM29OOs1pS/C/Z5iHP2zhB4amoClzzKvf7QuLejGAfvuV86PdGLOE1QS53c7+ndTDI2t0CxqitnqPzHZcuCnKmlUUIRQhFCEUIRQhFCEUIRQhFCEUIRQhFCEUIRQhFCEUIRQhFCEUIRQhFCEUIRQhFCEUIRQhFCEUIRQhFCEUIRQhFCEUIRQhFCEUIRQhFCEUIRQhFCEUIRQhFCEUIRQhFCEUIRQh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0" name="AutoShape 18" descr="data:image/jpeg;base64,/9j/4AAQSkZJRgABAQAAAQABAAD/2wCEAAkGBxQSEhUUEhQWFhUWGBUYGBgYGBkbHRcYFxgZGhUcGBgfHSggGBslHRoVITEkJykrLi4uFx8zODMsNygtLiwBCgoKDg0OGxAQGy4kICUtLDQ0NCwuLywsLSw0LCwsLywsLCwsLCwsLCwsLCwsLCwsLCwsLCwsLCwsLCwsLCwsLP/AABEIAQYAwAMBEQACEQEDEQH/xAAcAAABBQEBAQAAAAAAAAAAAAAAAwQFBgcCAQj/xABCEAACAQIEAgcFBgMHAwUAAAABAhEAAwQSITEFQQYTIlFhcYEHMkKRsSNSYqHB0RRy8DNDgpKisuEVJPElRFOT0v/EABsBAAIDAQEBAAAAAAAAAAAAAAAEAgMFBgEH/8QAPhEAAQMCAwQHBgQFBAMBAAAAAQACAwQREiExBRNBUSIyYXGBkaEGFLHB0fAjM0LhJFJikvEVFlNyY4KyQ//aAAwDAQACEQMRAD8A3GhCKEIoQihCKEIoQihCKEIoQihCKEIoQihCKEIoQihCKEIoQihCKEIoQihCKEIoQihCKEIoQoPifSvDYe4qXGIzT2olVIjRjyOtQfI1mqZgpJZwTGL2Uhg+K2bom3dR/Jga9D2nQqt8EkZs5pHgnc1JVImhC9oQihCKEIoQihCKEIoQihCKEIoQihCKEIoQihCKEIoQihCKEIoQihCxDpkMmPvArmkAjfTvpSq0GS6L2eP4j23tkFDC6BskHwLCk79i6ssvqb+Sk8BxzEW/7N7w8BcYj5HSpiRwSktFA/rNb5BWDD9NsYu4DfzZf0q0TvWa/Y1I7Q27lI2PaPcH9rhtO9W/SDVgqjxCVd7PsPUk8x+6k8J7RMM+4dfOD+tTFS3ilJNg1LdCCpWz0swrf3oHmCP0qwTMPFJu2ZVN/SnlvjeHba/a/wA6j8iakHt5qg0k41YfJO0xCnZlPkRXtwqSxw1CUBr1RXtCEUIXJaNyKEAEpvd4jaX3rttfN1H1NRxDmrBDIdGk+Cav0iwg3xNj/wC1P3rwyN5q0UVT/wAbvI/Rc2+kmEYwMTZJ7g6/vRjbzXhpJxqw+RXi9JsITAxNn/Ov71Ezxg2JXvuVRrgPklhx3DwT19uBucw0qW8aMyVSYntFy0+S7Ti1gqXF22UG7BhA8zsKGyNcLg5KIaToF7heLWLhy271p27ldWPyBrwSscbBwXie1YhFCEUIRQhY50+u9XxBjG6Cl6k2atzYLcVQR/T9FCf9S/D+dI411vu55rteJL3EV7iCgadyWTGIfi+eleghQMLxwSwYHnXqhaySvYZW3GvhXhCm2RzdE0fAMPcb9KjhVwmBycF4GvLuJHjBozCCIig3V+JCp710ovzRhd+k3XtvGXbZBS85A7nb8xNGJw4rwwxSCzmC/cFJjpBcBjrrg0BnMx39anvTpdKe4RkXwDySeI6RXYhbtwn+Zv3rwyngVNmz473LB5BRNy5dfVmuN5kn9agS46pxrImaADyXCYM/dI/w15hUjKAlVwM84/wmvcKhvhyS9vAMqkhhLCOe3P56VMXCXc9rnZjIJL/p7Dmv9elRIKtEzeS5OGK6kppryn00qD2FzSLpTaLN/TOY0G/0N14WcA7EMdRIPzHlUW2haLlJU/u+z6cCfrHPt7vBXL2R4Qm7ddh/ZqFB7y0/oKuomNdIXhcpMWGQlml+K1OtVVIoQihCKELIfapZjGK33k+hB/eqKgXjWtsOTBWN7QR6KrWMKz6KKzHENFyu3fK1uqtXCehasoe9dgQxgEDRRJ1OpjwFJbyrl/Ijy5k5LDqtuCMlrBn98E/bovb0Fu0CTEFjJ1BImToDB+VKU5rpgHEGx04D/CXbtV2Zc/TkkcHhbYgq6e5cuLCmGt2/eaYgKYIB5weVPOoZrWxi5vbM52Vb9oh3B3aTwuluIcNe4AxvWktKufKLcMRoJLTJ3GgHOktnTPeXhguRqXOyHgosrGwyXN/vsXWA4LbbRs0iJGYAiYjMu67jfvpt0tcQS2PK9lKTadtCPJPH4PhCmYZoIB95gYIUgxvEMvzqP8dZziW2Av4eCXbtWXEBfXsTHFdG7OYKlx8xyyM0gZgI5zOq8udNtjncwOa4EkA2sNCr27YeCcTRYG17fsmOI6GZpKXgCACc0ECdR2hHLXnuKWfNVRNxSRXFr9E6eCcj26wGzm+Sg+I9Hb9knMoYD4lMj15j5V7TbQgqB0TY8itSCvhlGWR5FRwtDm49ATTuSbxHgF2BbHxMfIRXuSj0+QXS3bY2z/P/AJouFHC/sSy8QA2VvUzXuJQMBOp9F6eJj7p+de4157vbiuTxBTun0NeY17uCOK9W5Zb4Ynwj6UZHJBErRe6OpyswgiJ35d81nVR6duS4jak29qnOvyHYtM9l+CyYVnP97cJH8qgKPzDH1rY2e20V+azzbgrlT68RQhFCEUIWc+17BfZ27w+AwfI1F7cTSFfSy7mZsnIhU3g2pBG4/PwNZYbiyK7mrbibiar1atJ1TBveuFVIClmNsQziRoAdFJYgQTzpBsccTZXPkw3FhfO19bDmexcpW3L25KE490ssq5KEdbAzLbm4QQuUBwsWww01ZmjYAVfBUzFoDGZCwDndEEDjbrZ8tFVBRunPRBPcPnoq63SW7kFtbbdWBlyvcUSOebKp0PMTHhXrI5GtLMeR5DnrYrd/0yV7g8sF8tXcudrhTV7pmhsoi2rjXCqK6gdkQwPZdiobUDbx0rNpdnywzSOBFnAi9+B7BdLSUNRvDdhyN+FvM2UViOkmKUsoS0pzOSxZmk3GzPIULz7m5CtUYzc4zmb5AehNzbJSi2K6XM2Hr8LJre49i3AD3EABDQtoASAAp7TGYyrEjkKqFNG0Ft3WItm46csrJyPYDBm558AB8bpu3EMTv/EPJOY9lNT3+7Pd8qmyNjDdoz7ze3LVWHY0Z6JefIfROMNx7GIRF1HAI7LowBjKADlcadldNtKHRtcwtu4Ai2oOXiCqZNgt1D/T/Cdcf48cUuS9aIIb3rVw5SRocyGCV9TrrSVLQe7PLmOvfmM/vyVceznsIxgOb3/L/Khwv5Vod66O4aByQY2oUWuJKKFZcar0ihAIIuE7wNiQT39kfrVb3ZgJSpks4NSOEs52gmAAST4DkPEmB61a0XKuml3bMVrqbPR9l7Vv7Q+6MlxJ1HiBGk6g89KYYzC6+qwqqvdPE6Pqk9h5+OuiZ37YLsYYAnYgDXuAGm9Zlc8OlswLlJGYHFuXhots4Lg+psW7cRlUA+fP85regZgjDexVp7VqEUIRQhFCFC9L+H9fhbqc4kelCFjfR8kGDupIPoazntwyELsqWoMtG1x4C3lkpHpFduXFh2IT/wCNSQD/ADEav5beFQdGxpxAZ8yq6SibI7FNn2cPHmoJMJFvMBCggAAR8vCqS+5sVvNcxp3beSTr1Wld4a9lcEbiY8DWjS7LlqBc9EffBcxtr2kpKIGIdN/IaDvKfP1KCbrDN3Ekn/LW3Hsmkj1GI9p+Wi4qb2k2vUflndjsAGXebn4KMxuMtHS3I8k/cim20VPbKMeQSg2ptK931Dj4n9k0F+NrnzX/AM1VJs2mf+i3dknYvaCvjP5xP/YA/HNKWrzRsp8jB+RrNn2KP/zJHfn6repPa9+G07Af+uXoUoMQsaypn4hH57VmS7PqIz1bjszW7Tbco5mDp4TyOXrmPVKBgddxSZaRqFs42vaC03HYgCvLqbAvYoXt7mwRXoBJsMyvXEMaXOyA8lJnEdWvZAOUbnYxqY7zT9NsiSQGSXoj1P0XFV3tBDvRHD0nE27B9fgo3DXGTWQZkEMBBB3BHMUgHcQuwMOJmB5v6EeXFL2MXk923bHkGk+TZsy+hFSx5ql9GzAbud53Ut0V4YcTjLSnMQjB3kn4TmiPOB61XTsO+s4ari3xe7XMo6TgbDW3afl4rbxW0s5e0IRQhFCEUIUf0gvZMPdYbhTQhYlwW6WYE/1qf3rOkN5Cu1pYg2hjtxF/NSPHtqi/RX0RzUa90ZLa8tZ/xftSn6iUxY7xzlI9DOj9rG3nt3LxU29WtqO0wmD29gJ7pPlWtS0+FolcO5Ye2drnOmgNssyDmL8By7V50w6Oi1j7OGw32aXxbAIkkalWMnXbWtqGocWkuOgXGvpY7NeBniI9L/ZU17QsPg8BZt27OGsG686suYhQO0x5yTGtUQGWWQC5+gTGGJjHSPGTeHMnQfM9gWZ4TCXLpy2rbu33UVmPyAraxNYBiPiVgvBkeSxtuwcFyMO0sArErOYAElY3kRpHjUt42wN8lExPBwkG61/oRwLCNw9L7Ye0XKtmZhm90kT2pjvrHqZ5BKWh2S1oIm7sG2ayI3yGJUlZJ0GnpFakDSYm4tbJOuIZUyCPIAnTyXIaTMCfKPpFeup43atCpbVyx9VxHipTCsOaj5n9Zqh2zqd2ZaPJMM9oa+IWbK7zJ+N1K4eyp+AedQ/0ymH6B9+Kg/2m2kR+afT6L28qr7qj601FTRxjoNA8Fn1G0qmpN5Xl3eSfQ/sorGXZV9fhj1YgfvUao4YXHsKY2TGZKuMHmPiF1ZtFtq4UBfcXODQl7eDME8hXuEqp0wvZaP7K+FFLdy+w/tDlT+Ue8fU/7aapYrEyc1xe3CDVmx4DwV9p1ZCKEIoQihCKEKC6bXMuCvH8NCFjPAzGXyFZhN3krv4m2pGD+kfBSnGDIryRRpxY3VfxWJy2jzIMKO8ttFe0sG+mDeHHuUNq1Yo4jKNTkO9P/ZvxHqOI2VmRcLW3PezjT5MAPGTXSzMvEQOC+dsccdzqVp3FeF9ZxfD3j7lmzcck7Bh2V/3E/wCGkmusw9uXqm7jdkcnA+hCjuEYLDcVu4jFXQbnVO1q2hPZCKvZYqPeLSTrU2OfEbjK/wAP3RUtbgER1bmf+xHyFh2G6b+xuzls4pjyuBZ/lXUfmKtqnl4jJPBUbsRySNaLC/yUj0f6gcMe5dgW2a8bpA1YC6xIJ3MiBSovl3JycHf2brcDxAASuGx1zF8PuX7KBTcS6lu0BzkokkGPPT6VY5uE4XBUtLQ8EOxC4zGmudlBY7gOA4fhlt37X8TiWE5VzZyx+7l1VBVwqZnO6BsqRSxvxF2l7k9/LmewKkYHgb3sSLNq2bbPqq3SQVETqYmPTWtRs+FhdJw5ZrJnpw6QNivnzFlYLXQ2+MScMuVmVEdmBhVDkgSTqT2TyqobQisSb/VRk2PMGtc0ggkjutb6qb4X0UbMvWsFtm4y6GGZVYgMByDH1AM1U+vuDhGakzZAa8FzwR3eiZ9J2t/wTt1SW2GKe3YyiCbVs5Wk7tqH38KVhmlMzACTc5/Na89HTiCS4Fgy9+02w+pAVJFvMrcyAznwVYA/Nqa2pJaEt5pPYEP8Uw9o+Ngrr0Q4Ot620nWuYiZcZr6LtKrdFIE4fgxv31wtoEKsG43cvPXvOwr3BidhGio99EMO/ebk6BabhMOttFRBCqAqgcgBAp4C2QXKPe57i52pS1eqKKEIoQihCKEKse0e5GBu+MfWhCzLgSK4GgBAAMaetYpJD120mOBjQDlZOekGFKKDMg8/3qwuuraGYPJHFUzHXe2T9wafztsfQSflW1sqK0Zfz+S5z2mqLzNhByaL+J/b4pvw671d228kZHtvI3GVgSR46VrhtxbmuWxWN19EcbxmHa2Eu3eqGJXKrzlJBEwGOgMGsYNOi0WmxxAaWKiuAdGV4Z1t21eZ7TLLo4E9iSGVhzgtpGtXyz70NaRaypZHZznXuXH1P+VTbXtBTDteXDWPsSp6tSY7bOzPccbnNMR4AeVzKOSRmLy+/kpz1MLJMDySeJGf/r3jidPJIYHpRZHCr2HuE9a73MqqNAHOae4LM0S0r2vAbnl99yIKyOV++dZoBvmc+ztJ+fJXHonxlMLwmxdu6IDlJUbBrhXMRz7zUKlmKcgKum/KHcT4AXSuH6MJaxicQs3i6MDnVyXkOIBtuTO8dk+h5VASdAxFud1NxLnB18gLW4eXx5pnZwTNxy5dOi20SSeZdWCKPE66eFDXgQubxNlOVhIidwGPz6KlOG3f/V8Sp+KxZjxCk6jwliPSqMPRxd3zVrn/AITGDm8//KrfC+kH/qly5iGhQ12woJ7NtVaB4CSoJPiKdbTF0Be3M39Bkkp6oRTsg0aWgk83Oz8gMh5pLp5YtKbhe8t268CxbUADD25DXGIBjMe12vGqYMTnBrNTqez79U4S0MLpB0AP7nWNu/hlwFzxVY4Fb6zC4+8BIC2bNvyzgn5kCqK2fevcRoMlPZUG6fDfUkHuHBWfoldNlLkmAo7R8eSjxrHhdkV1G0RvpAB4K2dAeKpiLdyFy3Fc59ZJB9wz5aehpylIw2Gqx9rUj4JG3N2kZfMK100slFCEUIRQhFCEUIVO9qbxgmHey/WvDopNF3ALMuC3crgj/wAjnWTa6+iVMYdHhKs+PUXEKHZhofpVTzhzWLAXRvxDULNcVbJZl7ncseQg5BJ7tDXW0YtC3uXJbTl3tXI8cT+3ySTdWvvZiCOQjfzkx6VM1sDDYuSXuszx0Wq9dJeN2cTgcDZLfaAAv3oFDKc3iYGlKxTxsl3l+jc8+SbfBMaZ/RzsBa4zOIH4AqPwWKuW7b28PjJVlKm22oykRoCez6U9emn6pBPYbLLZUVFOQ6RhyN8xf1H1Veu4Jh3HyI+m9PgYQGpRzjKS/W+abspG4ipgqBFtVJXuO3mw6YYv9imygATqSJPPU0qaRpl3hKeZXFkJjDRci18zkeAGg7084fxvEJYOHW4RbLKw71IbN2Dyk6miWkZK4O059qph2iYARa5sbdhPHttw7VP4zpHicS9pmZU6oqwyCM9wbM+usd22pqhuz2h5JOXL75Kx22cMGFjemdScwB/SOZ4k6cF1w/idzDXWvz1l1wwYvzkaDTYAgaDuqRoWYCwa81T/AKvI+VpeLMGWFvC+uupPM9yr2Kuu7MWOZ3ZmbSJLGTA5CmYIRBHhuqKyqNXLjDbAAAdw0ueJ5lJYbDoX6vYGOtYfAvdWTtWuELDGzJx17P3K19mUj6hwe8ktbpfj3dnzVvsmxZ4dfCuozXkIAiSqQNB6GsCL8gtOpXSshlkqm4WkgWUbwjGl7kHS3sF8+/vJ51TFZpwrp6iERsFutzUz0KtG1xMKpIVluSO8ASPzimYcpLBI7VcJKC51BC1anlyCKEIoQihCKEIoQqL7Wn/7ZB3uv1qL+qVdTi8rR2j4rOeGLDa1lMXf1Egspq/eynKfMedeTNuEhu8bcYVTHCnxGGe+NFs3FDKN2Vplz6zWtLOXxYWaBcjFEGT3k4q49HMDbe0AqiV2JAO40md9q5yUvJuStezG8Eyx2FNq9mCKzA7EASOY+VexSi2EmyvLA5mQTm7wzDYlwyWDlkqwHZdGIHjBoxuYbXy4KncjAcQsUx4h0RORjaeWQjRxuviRrI0p2m2vPFxNvT1ukZ9mQSnSyrJwmJVC7pKqYj3wPPmK3otuMNg4eI+iyptjPHVPn9Uzt4y2Z0IPgf0P71rRVjH9U39FmS0Lm9YW9QpHC4m198D+YEfpH50wJ28Ug+hl4WKlsPxGyP7xfQz+lG9aUu6imb1gB4obFo/xaczEAepqWKwvoFVu7G2p5BNbeMS5cFnDxLaG63ujyPM1j121mxtO6Nzz4eC36HY0khDphhby4nv5KSwfAVW2zF+Zlp97WO161yUk73OuRc9q7JjGRNDWJPF4ex/Dp1LM17rcjKWBUKVYho5bb+dMjCYsZyKeoK6XfCI2w28Urg7X2ttF5asf1qiN1jcrRe/8N0juOitPRbXiojYWrhH+gfrT0H5ngsqvy2d3uHzWmU8uWRQhFCEUIRQhFCFnntcfsWR+KflUJeoU1QjFUsHaFROEnUelZjRmu8qW5XCecb2Hy/avXKij1sVI+z2+rYm5ZcDJetZSvKVj9KZozkWrm9uU+6lBGhTfi3CrnDbzC5mOGcEKw156K/dHed6oqaXIkJaCpuA3imtrijMhZWYjMQFYAgd2lIGIAhrlqBwcrFhQC4tEqjZTmI0kjf61Q1l3a2A5qtxOHFqk7vCyzRZvh2U6rmBYA7yN4qzdnUAEdiN4B1hZJ4XBulx1dTDoZn7ykER6TXhPRtbNSLgbEFQT8IS4zAqIOzDQg+MDber43kC981GZjTqFF8a6JmyTFwR3sOXLnTcO0ZQcNykzQQuF1xwPow+IVmHYCGJgw5/DPKr5dpzRmwddK+4RP1Ck26BGYu4kQZ0AzR5CQBSku0nP65ur4qSOP8sW8LFWLF2BbshMPbVbQ95jBLsBEHTSlHOxZpyJjb9JVHGMcgtFVCxt3+PnVzcziBTVNRunkw8BqV5wnhCWZuQSx0A+ijzqUkpf0eCbZRRRyEx+fJTKOLcSe255f1sBoKrj6Tr8FcWmTTqgffmrH0HE8RY91h/za3+1acHX8FnbWNqID+ofArS6cXLIoQihCKEIoQihCzL2uv2rI8G/2mKqm/LKf2W29ZH3qpcEtSdN+6s0HNdrVPsM0741aNevKppXBQ2Axb2LyXbZhlkeU6bczUo5Cy5CnX0LatrQeBUpxK/cv2yWuO5GplmOZeem2lUCaTF0ilYaSnY/A5gsU14IsCFGoYEA7HNvv5Va2PeO6RsOfJKbUpo6dodGDc8L62+HenScUK3szNNzTK2hUgfXu8Yq6v2fuGMe03xdlliUFY+pc6HBbDrY3+9FN27tq8ELjqbrRGpEnllYbT41l4S0/h8FoBzmizswna3L1kHrSLioRlzntjXtdoe8POvDLitjavAxpPROqi+J8TsWLpXPCEhp1O0mDGs7U1TxX6uixq3ee9MxA2sM+GSb8S4tbv5itu8FVMzO1toJESV308CasmpjjD2eKfp6gNFnaJ1xvEm3ZCW2kuqBSNgd8wPr+VIxsxPIdw1TQOIYmpXB8Me3aVr11nj3lMR8xqfWvHlpPRFl40kcblM+M8dNpQLCCGIlWiG8SNxpOulXxxg5HREcbpJA0apNDZxWXKMlyYyvtP4W2YeG9RMboz0TdPkzUxLXZDsXuIwj2zLqTA0H19fGoBwOSm2pDhhUXhVZ7uZ9IInwHICmQQ21lpPljbFaPNXb2d6428e60B82H7U/T9crD21lTMH9XyWkU4uYRQhFCEUIRQhFCFlHtbuf9xaHcpNUVB/DK1tiNvWt7L/AqucGPakUgxdfVAFtinnSPiKJbJfcbAcz4V6IXPfYLHkqBRsxu8O0qkXMfeuibQ1mAAJkU8KaJgzWO/bdbI78M4ewC/xVqwGHvWbateGhgHeVnSGHJT30lPA3N0Z0WjBtGSSzZxYniPmPop3h2BC2LpOlsklXIMKGWCZ/DqKIGvIxWVe0ZhJKATnYCyznieMFhU3M+4PwAaMT66Dxp/fvqcpDcNSJjbs1t4RZ7/QX/fJWHgfQi9iB190slth2QxljI0PhUHzWyalI6fFm8m6SfiN+xiP4W+5uAgi3ckyQNMpnl+1JzxNcN6wW5puCV0T9083HBedF8t/F3MRiAOpwvZAMZc/jOlWgYGBo1K8e8ySOJ0bkFoGI6TJ1AvKpAJygZhv5xERUbHFldSA6OaoOLvZbnVK2VSyvazfCr6lR4AztVcjbuxW4L2J+C4U/gcPdKu4DuACWu3TltqBvy+g1qHujnC7uiF5vsbgyPMnkoBybtzeSecRoOccq8NmjorqaSkbSNxvN3feQ+qkxbWIMZF38SOXoYPn5VRc8NSoPu456lGC4rfLAKZtA6K4zachm96fXSpPa21jqq5qGJjcjZyVL5nYIBr7xGq2x3A82rxtm2JRHFum43nuHMq1+zZR/E4kjklsessTWlSXJJKzNtE7iO/EkrRKdXNooQihCKEIoQihCyD2ntONUdyfqKVqz0Fs7CB96uOAKieB6NP8A4pJma6WrNxYpr07KsF1iAdKfpBa4XKbVY8YDwz8150JsLhkN2c4YEAcl577zPdVMshccJVdPGGNxBTmP63G2VNhOyGIcZgJEefaE1BlmkhXPzAKn8Uxt4DKsMbdog6jcLr599asJaILjgFmS4nVXS4kLCeN3j19sNqEFsekgmk4B+ETzutTbDr1gHIN+q3DAY7EXDkW3lt5SAzD4iOzBmCNtAPWlP0qRtizVO6U8CuEW7ty6pKXQAQe0NDnnkDIGm2lWMc0At5qqVjjZ19CpboZhEsi5CdZavxdAbuYRr6qaqe+zu5MYL4rnM5qSxuLELblYMTZNvQxyVssc9pmp4XWuqzh0N/JL9FcLYbiF0stsZLdtVQxI32B/rSmafqpKqFnZaJP2icUa/fTA2PdBBeB8QGYjxyrr5kd1Qlfifh4BatFGaWm95/W42b2DifilOHYPDW7HatjQkAum5G+YnX1+VV3ISbjizcb96p2NU/xBsbIBnAmSN9J5jmCe+qJmtADwMytjZlUWl7XZkWsTwTq0kjKnZXYsOfgn70qTbM6rScbHE/Xl9UXMYtsQkafIf/pvyr1rM7lebsk4n6nz/YK4eydSTiGjQ5BrufeP61p0nFYe3SegD2rRKcXPooQihCKEIoQihCxb2i3Jx7eCilKvqjvW/wCz7MUz+75pvwHfvpRgW5Vgt1Rx/ChtDquk+FS3pjeCk3U7aiExu4/FPuFcPGHSJW7aJlZ32189fpXrpMZvosYRbrocl7jeLOSLWEQ2wRAyqIH3p5c+dTYATcozOQUfwq5cs4bE2bva9+WzSRmU5dRp3SP2rSp2B0UjRyWfUYmzx4ufzVG4zj7dvGl2trctsi5kPMMgzZT8J1kUlTtLoQPvVM1zsFW4uzyHwWh9FelFrFDqUdstsgBLmUMywOcxI1E+FUvjMZz0V0UrZB0cioL2nYoWF6u2cpc6KGDFRBzk90zU4Ghz72UKqQtjtfMrr2c3bryyvMWlXKTI7DHTw96oTWBI7U51o2Sji2x7wf39Fb8XxW5ztARpMn9qqac1WRZVvHcGZ3N20xcnUgt20O8KdJGukVbhdforToJ6Ys3crc/T9krwK7kxILl+vKs3an3ZA3O5JFAa7CS5UbSljMzYY+q0cNOKl+HYq69xzibVuIOoPvFj8S84AXWg24FIFvAqBxyA4y67wqBVAUfd2APnBMeNVTu6IATuzY3bxxbr8Pok8ViSxiCByX9W7qXa0AZreYzBprxP3qm+TmdSPkK9xcl6FpXso1t3z+NR8l/5rQom2ae9c1t4ESMHZ81fKdWCihCKEIoQihCKELJeLWrN3H4nrlLABAIJBG87VnbQkwBq1NmTSxOcYzZSHDOBKoLWiHXujtAfr+VLQux5hac9a55s/I+iheP4Mg5kkeB0+Xf5UPdnYp2ke05FIdHOHG9cDOr9WpKtDEAFhuBO4gcudOUEBeTfqpDbkzImAAdM6HkOZ79FL4vo3dttmsOGH3bmmn8wp80LScjZc8K5wGYVZ4wcZZJ621bVHDKMjKREa6HU7ztTFLTYQ9vMKmepxFr+RWf9LEHWIV+JF35EaVm0oIYQeBK0tqkOmDhxA+C56IYhUxdvPqjko09zDT/VFNCJshDXaLLfO+Bhkj1txVp6T9HOvuJbwqO12T2ZERzLGNAO+rKqKno4sbjbv4pCjrqisls7MdnBXLov0PPD00Je6R9o2ymfhXy39axHVInzacl00ETY29qkL4ykm5oqjMT4bVEZJk56Kn8bvYlSl4K4s3V+zcQRlBMA5Scp1nXv8DT8YI71ye0N45+8YSBwsT8lI8C4VZvW+tFwm6w7UAqUYHYHYmNdqoqHPvkVpbNa8xFznlxvx1HYvekvR7EXrbrbxBaRs+hI5qGWBJ8qXpqgOeARqtSSN7xhaqlwEuGuC5PWAwxYyQRIPrV9ZqFp7EaWNe12t/opUuB/X1NJ2JXQNjLkizE1MABXNY1q1T2Sp/21w990/kq1oUvVK4/2hP8AEtH9KvNNLARQhFCEUIRQheGhCwPpQc2NvkEiGiQSPpSVWbEBdLsKKN8b8Y4hTfRbiN1BBJYeOh+fOlmRtJuMlfXUYGbFxxzjLO2RgQszM6g/Q+tVyRWzUqGlkacQCunA8MEsWwCG7IYxzZhJP5xW5SsEcLQFy20JTJUvJ4Gw7AMk8v250X3vDl5/80wDzSRWe9NOFXb99SzherQqFGxBMsfM6aeFOw4bXCWkJ0VfwnQRsTe+0uZLSnRgkkiTlG+/eTtHjWdLHHCCb530TjJpahwBboNdOCY9Kegpw7ouCFy8J7YMFwecAaR9DVDJ2O6IFiEw6leBfUFaPgQ+FQmzhTljtMzM7OQNNWMgDyjWkqh5n/MzA0um6ekgiyjFrrsdL7AROue2rMCYEkQDAkfCTrpWbPROtigFiPVMdFupVb6S8Qu4pTbwoZgdjlZRlOu5Gpq+I2sZ7DsuDn4KmfePZghGup7OxV/gXSe/hba2rVxGQMSbZg8/hJgjn8q0XMus2PfxgAWI4hahwHiaYlOtIGQrOXSVIMHNHPxpf9VitRti0FotdKrhVzKYEHULJ+Zn0r2OJsT943kvWTFoIWc9LlW3xN1TRb1q3cIH3pdW/wBg+dSqgCwOWhsiUtqSw6EJuuGY7D50hjAXUmZrdSntnhfNv2FQMnJKvrDfo/Val7ObKrhOzBBuPt6D9K1KO+6ueZXI7Ye51ScXIK002stFCEUIRQhFCFzcOh8jQhfP3Fbk4m+d5c0hV5uC6zYI/h3G36lP9HlEd3nVcYV1WbFRvHbZzH9KrkOadpHkNV56L4sHC2jPaCBT5ocp+k1t0rscTTyXE7WZu62TtN/PNTyOAIGkx+Z51aQs5ccUvW0tkwpJ7KyAZYgmPkCT5VTLIWNJV8MYe8BV7D3wQequhbgENauCASD/AJh5iRWWXXuSVrhtrC2Sb8SxCIpe+nVXAJJVpVk2kHSTOnfU230KLZFw0UPw3hV/GhWN17eHZc4tK3aZFgKHPLN3DlUXdF1mi5sqy/G25NhdTb4a2YAtLbCAkgBdO5c2U6x3a60jieZOkfU+SvjLG3AF/D1SrrlXRcoADEm5I90DtDcmSRE+NWmEG5aAQR6qLpnE5nPuTbHpazhntK4MZidSqEacpImdJqlh0Jv5lWAGxA17k0u8JDdu2pDBiew2pQCJJAGYEciJ08Jq52TugfDs5qlr8MjcXAi6jrV2/cutZa6Q1sALdCdlhoXCg7kExPhPhT9OGyN1VsMccmLFkdfC6qeN4oMRxNmUStsC0kEai3mkyfxFqKy2BeUTsVYbG1lP5mn4U/M/MwKyMl0WKK9tfRedQp1Zi/nLD8tBXuI9ynvHDqgD77Vq3QW0FwVqBAJuHl99q16T8oLkNqOLqp1zy+CsFMpBFCEUIRQhFCEliTCMfA/ShC+er5zXbh73b61nVR6a7bYPRo7/ANRVn4B7vpXjEVli7JRXF/fqmQpumYMKnug7llurmnKUOXmM0gnvjQVpbMcQHN4cFzXtLG3FG8a5g/JXLIRLkxEHXbsyd+Wk1pErmwLnJNcZibWLsF7DC6EYEhTBkCCPPKZpWVhe2wTbA6neDILXULiMYcgzvbZNY6xCrADxk/pSPu038pT4qIQb4gPFV3i+PF89iMts2hBzMGUNmBg8tadlp9zACdbrKgrfeatzW9W3nY65qynEMxgqQcikKqwMsxoOUaiN+dYUkbpCSDmfJbzHMYLDgkOIXLiLb1tsQ6qWJyAzqQG1JO+1RfEQ+0gNuYHDwzUo5G4Dh1PDtS3FMIty2+QggwSQdoAyjcmY8xIpt7Lj8N1rfeaVjkLXXkCY37jsoRSCoKh2JlhlBIzDQjn89aTF2Nc13PT6c1e9pLgWhAuEXibQBGUEqSBKgdshhpMxA5z4VcyIkYwM1TNGMsRVT4xxa4ly9iDGS1bazYRNl1Ik/wClia0KUZAqDbwl7tclT+ht5UuyZkeO/nXlW0uZZWbFYH1Fr2JC0zBcYs3gbd9Qh0ysNieQP3TvrtWM6AtzatqooJIOm03C7xfC7sA2pg8iAZ9dag2Rv6kRVbG5SC/cbLTuidlkwllX94Lr5kk10EH5bVzVdI2Soe5oyuperkqihCKEIoQihCa8UaLNw/hb6UIWBYbAs9+yueBiS5U5S2Uq7qwyyJMqvP4xVckDXnEV0WzNoOgpnC17Z+BV54bwUWwyNdOcTHYhSJUKZnQnMpI5TXjYWDgqJtqPkNwFH8Q4GCue4b0LcCtlgRsCIymGzEak+lebmMHRRG15WdVMns4ZLdl7VwoSwL/a5XFm8guNmdSvWdrIkaQGmrxcDLJVvqZHyOxi/hcX7PiuMVj8IXuKouXLQUhW6y9cFx32QISVMac/j30qWF5UWulDMdgDf+UDLmpfgOLvWlZjAe62dsoIg5QoUeAAAp6OABoBWNU1ON9m6D1zvdRvGizks2pIPyppgAFgs+TMKE4JfIdgsMQACh+MQAR8qpmaHixSUT308okA/wAXU9ax7WiT2rls6FGOqzyIIPLltXOS0TQ4luXcu1hqt6wIPF7LrluMwKwUDEqg3CjSYjsy3PwrzdZZm5UXtJddIYHFWUvtF8KhOst2TqNYnYEGO+qXscSWMyB1P0VrA1rA5wuR95rwdILNnrBaIz9Y32hJcsPw9nQR9TVghaAMIGXmgyF3XJN+GiZcX6QXMWyKmdQGMEaO8xEgbc/nyq9w0JVbRYmyT6Q8HIwN5WHbABCg7ZTMHxNMxWMdwmzT3p3cyFn/AEajrRJgd9U1Nyw2SeyJd3UtJCvQs2+bn5CsrE7ku6MknBqUS81ofYYh05wrEAny2oDiTm1KupWSnpx+S3Do/m/hrOclm6tJJ3JyiSa2WdULhalobM8N0uVI1NUooQihCKEIoQo3pE8Ya8fwN9KELFejvEcUB/DYdki67MAUBaSNcrEwvuzSz6oNOG110jNmxmlbPI4gWF7K+cJw+IbDsr5ftUVlM5VUGFAyKIkACO6K9FQLA2/wsyaOJslozkDxVQx/RvFXmb7JyDLnO8BiZ1gtqxy906Uu6qkzt9/dltxv2fGzS588/sp5hugeW6JNtkBnLlJcjKdWA0PaBEA7VBs78Qub9l1GTagMRDGAHnw8LqWdWh13yOVBAgM+YqSF5BeXn4V0UDy9gcRZcTM3C4i9+/zT5sKFUADYb1biuVC1gq3xx1RGdjAUEknu51aCALlVOBOQVM6IMTctt+Mn0Y/tVere9LVJwSNyyFlOdLselpkZBJS6jNLGSu5RhzGkUnUj8PtU6OYtluL27/TwUhibOGxLdYhS2rCQqGRvExuNdD5Vj3cF1UcrHAWKhcdwV+tC2VzLpr3n9BRvSNQrcN9CpXA8EGHYNdQXDyB1A8xUXSEi5yQABoorjvFrVtj/AA+XrWjM66Kgj3VHf41OOM6lZdZX4bsj15phx/pXcC9XZCZWRSz6lgW94RMAj13pyG+Egp1+0XBjWx8tVR8ApzrE6GvXsOE5JOneGytN+KvabCsoxvvofIr6SyeIgWcPML091RsRqrWuB0N19DcOSLVsdyKP9IrWboF8zmN5HHtKc1JVooQihCKEIoQoTpncy4O8fwGhCxTgV/q7tl/uOjegOv5TWU89MntXeNgx0AYOLQtXvcdt5fswWVTppAKhTEep/KrSRb70XMNpJb2dkfmqvieO37tyLYCkEsPiOuYc9NmPypSSOTJ5Bz0+/FPRRQC7HPBIte3C+l/JI4vE4i0GuPiDbcqQGfLp4hSIEehqVPA98gLgoVTqdkLgwfRZ/b6WXsI+XDYjrk94tcQEG42twoCMwEmK6NtwLcFyzrE3TvGe0zEsnZW0rczDN8lJgfnXpkcNF5hBVT4n0ixGII664WUEHLAC6HuA19ardK8jNT3Y4K9+zzDhzqDIhl23Bntc4I7qfc6zB2hY9SzFOBy8vFNun2D6o6PnDuWII7SkcidiNaSnvu7lThtvDZMOB4wAC0ZDTmRwJgtAdXEgm2Qq7agrIrOfYAkpunkdjDW6nRXbCXFtibjqw5QWEepVT9TWfvHOyaLldDGCThJTHH8c7LrbmWkBz8PLQGgQ3cDK7wHwvoPVabNnVEjSWtwi2p178Iub+SZcP6DXGa3nEI8HrCwKgHbQHckgAeNSk2vBGHYG3Lf053y8hYak5gBY3+nUDI7ue5zuVsI775m3rdLp0VJFxpULaLr2lYkqlzK0aQY3jxFWnaTw5jGnr2tYNyu3EL8RfgUyybZ0TReDFYZ3cSO4A304p5Z6MWVulHupkhYYMgPamJUjTb0ql1fUvpw9geXG+VjbK2juOuXOyg7aELXWbBE0d1/vtS9nhGHuGyAbagWk6xgVBLs8SRBkxvtXtRUVcTJCcZOM4RZ2gaD2WBOmuaVgqo2vLgxhva9wCBnw+9FHfwCC4VUAgOVBgagNAOlVGqnBDXPPD1ANl1VNHTyQCURtaSOH7LdLSwAO4CttcgdV3QvEUIRQhFCEUIVa9odzLgbviIoQsf4KyC7aFycpMTPumDBPeJ386UpGB0rnO4ZrsdsSviomRMvd9hlra1zayuj4nDW7WUozCQcxaJPPXu20rWbICb4mjyXFOppACN28+BVX4hxhmuZrI6sZQgyiCVmfn4xWbtCYOeGtditfPtK6j2f2VaBz6iPBiIsONh/N4kqB49hLhsNcZXiRDsDqRyk+tUUb/wAcZpzbjIfcnMjtcWOXK/7qnE1trhAuHFQKmEi40qpwyUwVqHQu3lAOpjIYXuZdP9S1pHJoB5Ln53Fzw4XyJHl/lO/ajhdFuiSCwJJ+Gdx5DSkZvykw0fjZHUevEKU9n2MsDB9W9stdOfKzKsqLs5ltmJCiAddyxrLfMzNi26GHJrzpf0ThsGF/tjh0PIHtPHLsKTl+dIvc4CxcAPvgurhjjb0oGuJ58P7iusRwy0IlSCRIDAKSO/JMqvixqo5JhlTKdD5G48+J7lW+J8UdiihhltaIQIOhkSecGI7oq+LBEHYRm7W+YOVtOF+PNSh2Ixz3STG4doLZtvxB5p1gTZu2LrYl3zrcBBD9ohvehSYbXeBRvaveMbTgBtjfIgC2ly0XGRyzssivooqSqa2FocXDIOsbnMHJ2V+Pf5KQe1gHeZS2MtohVaBqrZwSBqwbLJ8apwbQEfSBeemLnXrDCbX0w3tySMFTUQAtYCBf+W+ds9RzXFrD4VggFwKT1QY5gQMyk3NCNIIAnlNeSw1DS4hhsMdvAgNGv6rnK2dskwza9XkCOH8tuGZ0GifcD4et3KBCt1wjtB4VAC2ogQSYmoyndTNBBIsNQQbufhGueQGl+9VHaUz33DhbkNOrn8eHJavXQLORQhFCEUIRQhFCFUfaef8AsX9K8K9GoWbcJ4a2cBlIIjcd+0edZrWkLvJKhjowRn92VhxXDyRFxurT5sfIcvWq5ZmtySLaprT0Mz6KJTi+Gws5VGffM3ac+Xd5ClrSv0C8lkmn6x8Bp996h+I8ZfEypU5DoS3MeAq2OIROD75hXQUOO7XjokW+Sz/E2srEdxI+VdM04gCuDewseWHUEjySLCgrwJC5VT9LKxuq2TojhdNJ/srURHwkyddNmp9/Ua48gueGJ0kkYvk4n1Ux0ywfXYMgDtjSB3987x2ZNLFtwQmnHJp46H77s1ApZun7O03V2VADNsCQNTO7HwFc445r6TTtpKSBr5WgvOg49g5BWjC9HWwy9apt5MnWNibhkKIBMJ97u+tWineDiFu9JybVZPcSXA4AfMqlY/pH1hNvDrcv3LhbNcAMEDWAx8NTyqEdI7Vx1UX7ap4SMDb20AyH7qqtxW4dgqj1NNtgiHC/es+f2oq3ZMs0d1z6/RRt3it7OwzwBOyr3eIpuMNAyaPvvSp2lVStDnyOv5fCyneiGFvYu4wNx8igFmEQNNAI3bwpesqTC24Av3D6JzZ7t452+Ljy6TtfNWLi+At2VAW45uEaDMT/AIm7hWfDX1EhuQLf9W/RaTNmtldYF39zvqueitlzjMMOsP8AbWp03AYEifIGnmVz3ENc0Hw+isrdgxRxOkDnZC+t/jdb/TK5hFCEUIRQhFCF4TQhU3pBilxbiyGQWkdeszH3oMlQB/WtRJHNeODwAQPQ6KtcT46mGxLQo0gAn4SVEeXdSM7jchq6Smpi6gYTlf6nVVjjnGGvOyoSAT2mmSPAHvpNkY6ztU/SUmPLgFF2rCrsP686tLiVtMgjZoErUbKwhVXj1si6Z+KCPp+lblG/FCOzJfO9uQmOueT+rP78QVGmmCslIPVTla1bj0IY5bUalkIygxOW2hgnloCade7FEO4LEbE6Oqe0ZkEi2narNjsHmtuJyghmG0wBtNUAi6Ycwhptlr8FnFvixsWxcYByvuq2qk8pGx7659zCZiBzK6HfAQCR3Id5JCf4/wBpz3sCLVy1Ze6XZbqshyPaglYWeyZyjf4ZrQxZLJNTdueqhuhPTj+AW7b6ouLrMWJaRbGXKuRCIOvvSdRAoBsvWyYG2VYL5mYkKM2sKoVR3hVGgFRSjjfNMbmDcuzZGykgBoMHTkedXNka0XutSlgkla1rRqtavYqzZwyth8uTLCIIDK+mhG+8kzPOudkY98nSzXWwU7mHdYbH0PaqtrqSZY6kncmmctBouiiiEYsFOdB7ebH4fwcn5Ixq2AfiBKbWNqOTuHxC3OtRfPkUIRQhFCEGhCpHtA6UGynVWdXY5S33dJ+cVVLJgC0NnUXvUtj1RqsdOAuQSzDXOSTqZYgjWOWvzpUyDiuojgqI2YY3WGfxFvIBJm3c2J07OkjuOb5mKiS3VWsZUEWcb6cew38zbwSuCtsuh2yrG2/xVW8g6JmlZKzou0sPPinVVptFCCLqF6TWpVW7jHodq0tnOzLVyntRCCyOftIPxVcatIrkAkbnhVL1Y1bH0SxuWzhXKlhlukheZygAfPWtBrMUQaOQWFNN/EukPFxUriOnVk22XJcGh+73agnuo9yeM7hMGfEMIWZ4671hABELy8TP6aVjzQ7uZ3em5ZS6NjL5AeqZPhyOVQS9kyUHMfX9KkUw7qp1bO1eJd2qsWB1wsn4bigep/5NLyjVdV7OyEuaORISlJhd6W8V7QvVJdHOJfw2JtXiJCt2v5W7LEeIBJ9KsifhcClK+m94p3xjUjLvW82bocBlMggEEcwdq1RmvnTgWmx1XdC8RQhFCFzdaAT3A0IWIceuky25e9dIJ10UKv70pVcF0vs60fiEjkoQv3maTsV1Nxa1l6zKdx8jUrlVYQuQo7z+VFl4SRovco769sF5jcjL40WCMRSd7DK4hhI869ZI6M3aVVPTRVLMErbjvPyTJ+B2T8Lf5v8AmrffJeaSOwaI/oPmUi/R6z+Mf4hQayTiof7epOFx4qb4TiTh0RFLEW82WT97fYelNR7UlY3DhCy5/Y6llkxiVw7MrJo9mfnTQ24dCz1VR9jGatmP9v7pm3CJYtmgn+u+kZazePLyNV472TfazZR4tP1S68KaPf8AnVe/alz7LVTdHtPn9EgvBLoO6Hfmee24qe/YV4/2frNBhPj+y7/6Q/NR8xRvmpR2wK4fpHmFJ4fDFcP1ZBBN0GPwgEz84quR7SMlsbD2fUU8l5W2F+/4INg0pZdmHhcG2e6iylcLmK8RdaP7LOPkzhHJ0lrR8N2X0mR691O00n6CuU2/Q2PvDO4/VaPTi5lFCEUISWJQsjAbkEfOhCzXGdBcU6oodAENwg6yesfMZ15bVVJEHm5WhRbSkpAWsaDfn/kJmfZ1i/vp/XrVXujea0B7RT/yN9fquT7OsV95KPdW81L/AHHN/I31XJ9nWL70rz3RvNe/7kl/4x5lcN7PMX+A0e6Dmvf9xyf8Y8yk26AYwfCvzrz3Qc1Ie0juMY8/2SbdBsaP7sfOj3T+pSHtJ/4/X9kkehmMH91Pka890PNTHtIz/jPmkn6MYsf+3b616KYjig+0ETtWn0SFzgmKG+Hf5Ubh6Btum438v3TZ8BeG9lx/hNQdA88EzFtmkBviPiEi9txureqn9qhuZBwTI2rQv/XbzCSLeH1FeYHjUK1tbTHqTN8wvVuf0DUbWV7ZWu0IPiEqmI8fmK8sUGx4eSXW95ehqShhaV11ngfyrxGErxm8DQVINPNJm7+E/Oo3U8B5qy+zt5x1rQ7XP9hq6nP4iyttNIpHd4+IWwVoriUUIRQhFCEUIRQhFCEUIRQhFCEUIRQhFCF5FCFybQ7h8qEJN8HbO6KfQUITa7wWw29pD6UITG/0Qwjb2VoQo+97PMG2yEeRNeYRyVjZpG6OPmUwv+zGwfdd19aiY2ngr219S3SQ+d/io6/7L2+C/wDMVAwM5Jlm2atv6r94HyCjr/s6xa+6yt6xUTTNPFMM29OOs1pS/C/Z5iHP2zhB4amoClzzKvf7QuLejGAfvuV86PdGLOE1QS53c7+ndTDI2t0CxqitnqPzHZcuCnKmlUUIRQhFCEUIRQhFCEUIRQhFCEUIRQhFCEUIRQhFCEUIRQhFCEUIRQhFCEUIRQhFCEUIRQhFCEUIRQhFCEUIRQhFCEUIRQhFCEUIRQhFCEUIRQhFCEUIRQhFCEUIRQhFCEUIRQh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72" name="Picture 20" descr="http://www.brandchannel.com/images/FeaturesProfile/379_profile_img1_kurkur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3657600"/>
            <a:ext cx="2057400" cy="2806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PUNCHLINES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b="1" dirty="0" smtClean="0"/>
              <a:t>Britannia – Eat healthy, think better.</a:t>
            </a:r>
          </a:p>
          <a:p>
            <a:r>
              <a:rPr lang="en-US" b="1" dirty="0" smtClean="0"/>
              <a:t>Tata </a:t>
            </a:r>
            <a:r>
              <a:rPr lang="en-US" b="1" dirty="0" err="1" smtClean="0"/>
              <a:t>Docomo</a:t>
            </a:r>
            <a:r>
              <a:rPr lang="en-US" b="1" dirty="0" smtClean="0"/>
              <a:t> – Open up</a:t>
            </a:r>
          </a:p>
          <a:p>
            <a:r>
              <a:rPr lang="en-US" b="1" dirty="0" smtClean="0"/>
              <a:t>Philips – Sense and Simplicity</a:t>
            </a:r>
          </a:p>
          <a:p>
            <a:r>
              <a:rPr lang="en-US" b="1" dirty="0" smtClean="0"/>
              <a:t>Lays – Pal </a:t>
            </a:r>
            <a:r>
              <a:rPr lang="en-US" b="1" dirty="0" err="1" smtClean="0"/>
              <a:t>Banaye</a:t>
            </a:r>
            <a:r>
              <a:rPr lang="en-US" b="1" dirty="0" smtClean="0"/>
              <a:t> Magical</a:t>
            </a:r>
          </a:p>
          <a:p>
            <a:r>
              <a:rPr lang="en-US" b="1" dirty="0" smtClean="0"/>
              <a:t>Center Fresh – </a:t>
            </a:r>
            <a:r>
              <a:rPr lang="en-US" b="1" dirty="0" err="1" smtClean="0"/>
              <a:t>Zubaan</a:t>
            </a:r>
            <a:r>
              <a:rPr lang="en-US" b="1" dirty="0" smtClean="0"/>
              <a:t> </a:t>
            </a:r>
            <a:r>
              <a:rPr lang="en-US" b="1" dirty="0" err="1" smtClean="0"/>
              <a:t>pe</a:t>
            </a:r>
            <a:r>
              <a:rPr lang="en-US" b="1" dirty="0" smtClean="0"/>
              <a:t> </a:t>
            </a:r>
            <a:r>
              <a:rPr lang="en-US" b="1" dirty="0" err="1" smtClean="0"/>
              <a:t>rakhe</a:t>
            </a:r>
            <a:r>
              <a:rPr lang="en-US" b="1" dirty="0" smtClean="0"/>
              <a:t> </a:t>
            </a:r>
            <a:r>
              <a:rPr lang="en-US" b="1" dirty="0" err="1" smtClean="0"/>
              <a:t>lagaam</a:t>
            </a:r>
            <a:endParaRPr lang="en-US" b="1" dirty="0" smtClean="0"/>
          </a:p>
          <a:p>
            <a:r>
              <a:rPr lang="en-US" b="1" dirty="0" smtClean="0"/>
              <a:t>Mountain Dew – </a:t>
            </a:r>
            <a:r>
              <a:rPr lang="en-US" b="1" dirty="0" err="1" smtClean="0"/>
              <a:t>Darr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dirty="0" err="1" smtClean="0"/>
              <a:t>aage</a:t>
            </a:r>
            <a:r>
              <a:rPr lang="en-US" b="1" dirty="0" smtClean="0"/>
              <a:t> </a:t>
            </a:r>
            <a:r>
              <a:rPr lang="en-US" b="1" dirty="0" err="1" smtClean="0"/>
              <a:t>jeet</a:t>
            </a:r>
            <a:r>
              <a:rPr lang="en-US" b="1" dirty="0" smtClean="0"/>
              <a:t> </a:t>
            </a:r>
            <a:r>
              <a:rPr lang="en-US" b="1" dirty="0" err="1" smtClean="0"/>
              <a:t>hai</a:t>
            </a:r>
            <a:endParaRPr lang="en-US" b="1" dirty="0" smtClean="0"/>
          </a:p>
          <a:p>
            <a:r>
              <a:rPr lang="en-US" b="1" dirty="0" smtClean="0"/>
              <a:t>Sprite – </a:t>
            </a:r>
            <a:r>
              <a:rPr lang="en-US" b="1" dirty="0" err="1" smtClean="0"/>
              <a:t>Seedhi</a:t>
            </a:r>
            <a:r>
              <a:rPr lang="en-US" b="1" dirty="0" smtClean="0"/>
              <a:t> </a:t>
            </a:r>
            <a:r>
              <a:rPr lang="en-US" b="1" dirty="0" err="1" smtClean="0"/>
              <a:t>baat</a:t>
            </a:r>
            <a:r>
              <a:rPr lang="en-US" b="1" dirty="0" smtClean="0"/>
              <a:t> … no </a:t>
            </a:r>
            <a:r>
              <a:rPr lang="en-US" b="1" dirty="0" err="1" smtClean="0"/>
              <a:t>bakwaas</a:t>
            </a:r>
            <a:endParaRPr lang="en-US" b="1" dirty="0" smtClean="0"/>
          </a:p>
          <a:p>
            <a:r>
              <a:rPr lang="en-US" b="1" dirty="0" err="1" smtClean="0"/>
              <a:t>Amul</a:t>
            </a:r>
            <a:r>
              <a:rPr lang="en-US" b="1" dirty="0" smtClean="0"/>
              <a:t> – The Taste of India</a:t>
            </a:r>
          </a:p>
          <a:p>
            <a:endParaRPr lang="en-US" b="1" dirty="0" smtClean="0"/>
          </a:p>
          <a:p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PUNCHLINES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Thums</a:t>
            </a:r>
            <a:r>
              <a:rPr lang="en-US" b="1" dirty="0" smtClean="0"/>
              <a:t> Up – Taste the thunder</a:t>
            </a:r>
          </a:p>
          <a:p>
            <a:r>
              <a:rPr lang="en-US" b="1" dirty="0" smtClean="0"/>
              <a:t>LG – Life’s Good</a:t>
            </a:r>
          </a:p>
          <a:p>
            <a:r>
              <a:rPr lang="en-US" b="1" dirty="0" err="1" smtClean="0"/>
              <a:t>Dabur</a:t>
            </a:r>
            <a:r>
              <a:rPr lang="en-US" b="1" dirty="0" smtClean="0"/>
              <a:t> – Celebrate Life</a:t>
            </a:r>
          </a:p>
          <a:p>
            <a:r>
              <a:rPr lang="en-US" b="1" dirty="0" err="1" smtClean="0"/>
              <a:t>Bangur</a:t>
            </a:r>
            <a:r>
              <a:rPr lang="en-US" b="1" dirty="0" smtClean="0"/>
              <a:t> Cement – </a:t>
            </a:r>
            <a:r>
              <a:rPr lang="en-US" b="1" dirty="0" err="1" smtClean="0"/>
              <a:t>Sasta</a:t>
            </a:r>
            <a:r>
              <a:rPr lang="en-US" b="1" dirty="0" smtClean="0"/>
              <a:t> </a:t>
            </a:r>
            <a:r>
              <a:rPr lang="en-US" b="1" dirty="0" err="1" smtClean="0"/>
              <a:t>nahi</a:t>
            </a:r>
            <a:r>
              <a:rPr lang="en-US" b="1" dirty="0" smtClean="0"/>
              <a:t>, </a:t>
            </a:r>
            <a:r>
              <a:rPr lang="en-US" b="1" dirty="0" err="1" smtClean="0"/>
              <a:t>sabse</a:t>
            </a:r>
            <a:r>
              <a:rPr lang="en-US" b="1" dirty="0" smtClean="0"/>
              <a:t> </a:t>
            </a:r>
            <a:r>
              <a:rPr lang="en-US" b="1" dirty="0" err="1" smtClean="0"/>
              <a:t>acchha</a:t>
            </a:r>
            <a:endParaRPr lang="en-US" b="1" dirty="0" smtClean="0"/>
          </a:p>
          <a:p>
            <a:r>
              <a:rPr lang="en-US" b="1" dirty="0" err="1" smtClean="0"/>
              <a:t>Ambuja</a:t>
            </a:r>
            <a:r>
              <a:rPr lang="en-US" b="1" dirty="0" smtClean="0"/>
              <a:t> Cement – Giant Compressive Strength</a:t>
            </a:r>
          </a:p>
          <a:p>
            <a:r>
              <a:rPr lang="en-US" b="1" dirty="0" err="1" smtClean="0"/>
              <a:t>Dulux</a:t>
            </a:r>
            <a:r>
              <a:rPr lang="en-US" b="1" dirty="0" smtClean="0"/>
              <a:t> – </a:t>
            </a:r>
            <a:r>
              <a:rPr lang="en-US" b="1" dirty="0" err="1" smtClean="0"/>
              <a:t>Apna</a:t>
            </a:r>
            <a:r>
              <a:rPr lang="en-US" b="1" dirty="0" smtClean="0"/>
              <a:t> rang </a:t>
            </a:r>
            <a:r>
              <a:rPr lang="en-US" b="1" dirty="0" err="1" smtClean="0"/>
              <a:t>chhalakne</a:t>
            </a:r>
            <a:r>
              <a:rPr lang="en-US" b="1" dirty="0" smtClean="0"/>
              <a:t> do</a:t>
            </a:r>
          </a:p>
          <a:p>
            <a:r>
              <a:rPr lang="en-US" b="1" dirty="0" err="1" smtClean="0"/>
              <a:t>Nerolac</a:t>
            </a:r>
            <a:r>
              <a:rPr lang="en-US" b="1" dirty="0" smtClean="0"/>
              <a:t> – </a:t>
            </a:r>
            <a:r>
              <a:rPr lang="en-US" b="1" dirty="0" err="1" smtClean="0"/>
              <a:t>Kuchh</a:t>
            </a:r>
            <a:r>
              <a:rPr lang="en-US" b="1" dirty="0" smtClean="0"/>
              <a:t> change </a:t>
            </a:r>
            <a:r>
              <a:rPr lang="en-US" b="1" dirty="0" err="1" smtClean="0"/>
              <a:t>karein</a:t>
            </a:r>
            <a:r>
              <a:rPr lang="en-US" b="1" dirty="0" smtClean="0"/>
              <a:t>, </a:t>
            </a:r>
            <a:r>
              <a:rPr lang="en-US" b="1" dirty="0" err="1" smtClean="0"/>
              <a:t>chalo</a:t>
            </a:r>
            <a:r>
              <a:rPr lang="en-US" b="1" dirty="0" smtClean="0"/>
              <a:t> paint </a:t>
            </a:r>
            <a:r>
              <a:rPr lang="en-US" b="1" dirty="0" err="1" smtClean="0"/>
              <a:t>karein</a:t>
            </a:r>
            <a:endParaRPr lang="en-US" b="1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PUNCHLINES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Bingo – No confusion .. Great combination</a:t>
            </a:r>
          </a:p>
          <a:p>
            <a:r>
              <a:rPr lang="en-US" dirty="0" smtClean="0"/>
              <a:t>Sony – Like no other</a:t>
            </a:r>
          </a:p>
          <a:p>
            <a:r>
              <a:rPr lang="en-US" dirty="0" smtClean="0"/>
              <a:t>Samsung – Everyone’s invited</a:t>
            </a:r>
          </a:p>
          <a:p>
            <a:r>
              <a:rPr lang="en-US" dirty="0" smtClean="0"/>
              <a:t>Big Bazaar – </a:t>
            </a:r>
            <a:r>
              <a:rPr lang="en-US" dirty="0" err="1" smtClean="0"/>
              <a:t>Isse</a:t>
            </a:r>
            <a:r>
              <a:rPr lang="en-US" dirty="0" smtClean="0"/>
              <a:t> </a:t>
            </a:r>
            <a:r>
              <a:rPr lang="en-US" dirty="0" err="1" smtClean="0"/>
              <a:t>sasta</a:t>
            </a:r>
            <a:r>
              <a:rPr lang="en-US" dirty="0" smtClean="0"/>
              <a:t> </a:t>
            </a:r>
            <a:r>
              <a:rPr lang="en-US" dirty="0" err="1" smtClean="0"/>
              <a:t>aur</a:t>
            </a:r>
            <a:r>
              <a:rPr lang="en-US" dirty="0" smtClean="0"/>
              <a:t> </a:t>
            </a:r>
            <a:r>
              <a:rPr lang="en-US" dirty="0" err="1" smtClean="0"/>
              <a:t>acchha</a:t>
            </a:r>
            <a:r>
              <a:rPr lang="en-US" dirty="0" smtClean="0"/>
              <a:t> </a:t>
            </a:r>
            <a:r>
              <a:rPr lang="en-US" dirty="0" err="1" smtClean="0"/>
              <a:t>kahin</a:t>
            </a:r>
            <a:r>
              <a:rPr lang="en-US" dirty="0" smtClean="0"/>
              <a:t> </a:t>
            </a:r>
            <a:r>
              <a:rPr lang="en-US" dirty="0" err="1" smtClean="0"/>
              <a:t>nahi</a:t>
            </a:r>
            <a:r>
              <a:rPr lang="en-US" dirty="0" smtClean="0"/>
              <a:t> </a:t>
            </a:r>
            <a:r>
              <a:rPr lang="en-US" dirty="0" err="1" smtClean="0"/>
              <a:t>milega</a:t>
            </a:r>
            <a:endParaRPr lang="en-US" dirty="0" smtClean="0"/>
          </a:p>
          <a:p>
            <a:r>
              <a:rPr lang="en-US" dirty="0" smtClean="0"/>
              <a:t>MRF – </a:t>
            </a:r>
            <a:r>
              <a:rPr lang="en-US" dirty="0" err="1" smtClean="0"/>
              <a:t>Tyres</a:t>
            </a:r>
            <a:r>
              <a:rPr lang="en-US" dirty="0" smtClean="0"/>
              <a:t> with muscles</a:t>
            </a:r>
          </a:p>
          <a:p>
            <a:r>
              <a:rPr lang="en-US" dirty="0" smtClean="0"/>
              <a:t>CEAT – Born tough</a:t>
            </a:r>
          </a:p>
          <a:p>
            <a:r>
              <a:rPr lang="en-US" dirty="0" smtClean="0"/>
              <a:t>Hyundai – Drive your way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PUNCHLINES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HONDA – The power of dreams</a:t>
            </a:r>
          </a:p>
          <a:p>
            <a:r>
              <a:rPr lang="en-US" dirty="0" smtClean="0"/>
              <a:t>FIAT – Driven by passion</a:t>
            </a:r>
          </a:p>
          <a:p>
            <a:r>
              <a:rPr lang="en-US" dirty="0" smtClean="0"/>
              <a:t>Voltas – </a:t>
            </a:r>
            <a:r>
              <a:rPr lang="en-US" dirty="0" err="1" smtClean="0"/>
              <a:t>Acs</a:t>
            </a:r>
            <a:r>
              <a:rPr lang="en-US" dirty="0" smtClean="0"/>
              <a:t> with IQ</a:t>
            </a:r>
          </a:p>
          <a:p>
            <a:r>
              <a:rPr lang="en-US" dirty="0" smtClean="0"/>
              <a:t>Chevrolet – For a special journey </a:t>
            </a:r>
            <a:r>
              <a:rPr lang="en-US" smtClean="0"/>
              <a:t>called life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encrypted-tbn1.gstatic.com/images?q=tbn:ANd9GcTdRKDN23hOYeIMsExzDU047LuotIHLYlrpbDt65cQEc-xEwn3O2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133600"/>
            <a:ext cx="2466975" cy="1847851"/>
          </a:xfrm>
          <a:prstGeom prst="rect">
            <a:avLst/>
          </a:prstGeom>
          <a:noFill/>
        </p:spPr>
      </p:pic>
      <p:pic>
        <p:nvPicPr>
          <p:cNvPr id="1032" name="Picture 8" descr="https://encrypted-tbn0.gstatic.com/images?q=tbn:ANd9GcS_xSPUIOEW17oAsh-EVTd6Onl-yje0KQsSjNivjDkJuuhvjT8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133600"/>
            <a:ext cx="2352675" cy="1943101"/>
          </a:xfrm>
          <a:prstGeom prst="rect">
            <a:avLst/>
          </a:prstGeom>
          <a:noFill/>
        </p:spPr>
      </p:pic>
      <p:pic>
        <p:nvPicPr>
          <p:cNvPr id="1034" name="Picture 10" descr="https://encrypted-tbn1.gstatic.com/images?q=tbn:ANd9GcTQgcoguEAw7ylYej93JS8VJR0PSAsPKHNqUc2t1X8i5ZLsnhY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457200"/>
            <a:ext cx="2238375" cy="2047876"/>
          </a:xfrm>
          <a:prstGeom prst="rect">
            <a:avLst/>
          </a:prstGeom>
          <a:noFill/>
        </p:spPr>
      </p:pic>
      <p:pic>
        <p:nvPicPr>
          <p:cNvPr id="1038" name="Picture 14" descr="https://encrypted-tbn2.gstatic.com/images?q=tbn:ANd9GcS5OzZ3TUozBJott_qn6Yj_f31GF0wJI9YEueObdkL4aGHWnST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648200"/>
            <a:ext cx="2638425" cy="1733551"/>
          </a:xfrm>
          <a:prstGeom prst="rect">
            <a:avLst/>
          </a:prstGeom>
          <a:noFill/>
        </p:spPr>
      </p:pic>
      <p:pic>
        <p:nvPicPr>
          <p:cNvPr id="1040" name="Picture 16" descr="https://encrypted-tbn1.gstatic.com/images?q=tbn:ANd9GcTM98TERrxHjXuTULSHqeKahBvLG7HlfjSepx89VnTH5ftjDWyJ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4114800"/>
            <a:ext cx="2495550" cy="1828800"/>
          </a:xfrm>
          <a:prstGeom prst="rect">
            <a:avLst/>
          </a:prstGeom>
          <a:noFill/>
        </p:spPr>
      </p:pic>
      <p:pic>
        <p:nvPicPr>
          <p:cNvPr id="1042" name="Picture 18" descr="https://encrypted-tbn3.gstatic.com/images?q=tbn:ANd9GcSw_G3bzXDs95BF_DFbxkTbe5yvFvEzjMxIWEmCEp4cYMzkLypzd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2590800"/>
            <a:ext cx="2133600" cy="1656678"/>
          </a:xfrm>
          <a:prstGeom prst="rect">
            <a:avLst/>
          </a:prstGeom>
          <a:noFill/>
        </p:spPr>
      </p:pic>
      <p:pic>
        <p:nvPicPr>
          <p:cNvPr id="1044" name="Picture 20" descr="https://encrypted-tbn0.gstatic.com/images?q=tbn:ANd9GcS_KtmwTpQE1Du_vtEtx6gjtJhNO488xC_oHhD9s5h89TNrlOQ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1200" y="4800600"/>
            <a:ext cx="2209800" cy="1655218"/>
          </a:xfrm>
          <a:prstGeom prst="rect">
            <a:avLst/>
          </a:prstGeom>
          <a:noFill/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57200" y="274638"/>
            <a:ext cx="4953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CAR LOGOS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3.gstatic.com/images?q=tbn:ANd9GcSR5RFstp3Rp863zgfLoWfdxTfLMFVNaxT0JN4FUdhfAfX-wjh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2581275" cy="1771651"/>
          </a:xfrm>
          <a:prstGeom prst="rect">
            <a:avLst/>
          </a:prstGeom>
          <a:noFill/>
        </p:spPr>
      </p:pic>
      <p:pic>
        <p:nvPicPr>
          <p:cNvPr id="4100" name="Picture 4" descr="https://encrypted-tbn0.gstatic.com/images?q=tbn:ANd9GcTu1sn0Z3ebilD3oefP5-XiJAoegg7KpnUABRhnamwTZHqJP_S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28600"/>
            <a:ext cx="2600325" cy="1762126"/>
          </a:xfrm>
          <a:prstGeom prst="rect">
            <a:avLst/>
          </a:prstGeom>
          <a:noFill/>
        </p:spPr>
      </p:pic>
      <p:pic>
        <p:nvPicPr>
          <p:cNvPr id="4102" name="Picture 6" descr="https://encrypted-tbn0.gstatic.com/images?q=tbn:ANd9GcSt11BliIDdZJctUymg87IOgZOtvUyJWXO3xvApLRtFkzyODPp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228600"/>
            <a:ext cx="2219325" cy="2066925"/>
          </a:xfrm>
          <a:prstGeom prst="rect">
            <a:avLst/>
          </a:prstGeom>
          <a:noFill/>
        </p:spPr>
      </p:pic>
      <p:pic>
        <p:nvPicPr>
          <p:cNvPr id="4104" name="Picture 8" descr="https://encrypted-tbn0.gstatic.com/images?q=tbn:ANd9GcQvNSUtcoBPnjVUFDffB60si3Zzx9Ip2beBgzZsvUcrGoQRvsq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2286000"/>
            <a:ext cx="1905000" cy="1905000"/>
          </a:xfrm>
          <a:prstGeom prst="rect">
            <a:avLst/>
          </a:prstGeom>
          <a:noFill/>
        </p:spPr>
      </p:pic>
      <p:pic>
        <p:nvPicPr>
          <p:cNvPr id="4106" name="Picture 10" descr="https://encrypted-tbn1.gstatic.com/images?q=tbn:ANd9GcTVvqRRMFalNENah2GKljC5xV6wTs0rdzJ5XhrAsdNAxHJz-FqKg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2514600"/>
            <a:ext cx="2762250" cy="1657351"/>
          </a:xfrm>
          <a:prstGeom prst="rect">
            <a:avLst/>
          </a:prstGeom>
          <a:noFill/>
        </p:spPr>
      </p:pic>
      <p:pic>
        <p:nvPicPr>
          <p:cNvPr id="4108" name="Picture 12" descr="https://encrypted-tbn3.gstatic.com/images?q=tbn:ANd9GcQSsNP6M6yl3vBYEihKIbmT9Uk7QHTPliTCCqsNUqu579hzVMX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2514600"/>
            <a:ext cx="2466975" cy="1847851"/>
          </a:xfrm>
          <a:prstGeom prst="rect">
            <a:avLst/>
          </a:prstGeom>
          <a:noFill/>
        </p:spPr>
      </p:pic>
      <p:pic>
        <p:nvPicPr>
          <p:cNvPr id="10" name="Picture 2" descr="https://encrypted-tbn0.gstatic.com/images?q=tbn:ANd9GcRkbM6hJGxWF3oJjf-Ew3Kag3e9mPImIjxQ3X42Qd7xvT8Q4PDa-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0" y="4572000"/>
            <a:ext cx="2628900" cy="1743076"/>
          </a:xfrm>
          <a:prstGeom prst="rect">
            <a:avLst/>
          </a:prstGeom>
          <a:noFill/>
        </p:spPr>
      </p:pic>
      <p:pic>
        <p:nvPicPr>
          <p:cNvPr id="11" name="Picture 4" descr="https://encrypted-tbn0.gstatic.com/images?q=tbn:ANd9GcRI50-pTZ8CsaZzEKDhan8TApd3EYG6MBPMSdjegmUN4qrpSPWw9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9200" y="4495800"/>
            <a:ext cx="24003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FOOD AND BEVERAGE BRANDS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s://encrypted-tbn0.gstatic.com/images?q=tbn:ANd9GcS5lBF9mcTjfhbPZTdgpjlpuXdLvY9SH5z732m3vfIkQAeLQM4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3733800" cy="4808681"/>
          </a:xfrm>
          <a:prstGeom prst="rect">
            <a:avLst/>
          </a:prstGeom>
          <a:noFill/>
        </p:spPr>
      </p:pic>
      <p:pic>
        <p:nvPicPr>
          <p:cNvPr id="7176" name="Picture 8" descr="https://encrypted-tbn2.gstatic.com/images?q=tbn:ANd9GcRpY0MjjIh9otvfJ-jgx73-aniZ_BYOijqt6aXcoMgt7-scogJ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657600"/>
            <a:ext cx="2543175" cy="180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encrypted-tbn1.gstatic.com/images?q=tbn:ANd9GcQsBIe5CDk7RuYQBOHyUPS_G-_BAxY-7utnDcbDCARa1Ys2rtY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5358121" cy="2057400"/>
          </a:xfrm>
          <a:prstGeom prst="rect">
            <a:avLst/>
          </a:prstGeom>
          <a:noFill/>
        </p:spPr>
      </p:pic>
      <p:pic>
        <p:nvPicPr>
          <p:cNvPr id="17416" name="Picture 8" descr="https://encrypted-tbn1.gstatic.com/images?q=tbn:ANd9GcQ6DVoFtI4DK6mdvJuVV-xSE5LV3XgxcQeMQj5HztH8lPPuoSV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609600"/>
            <a:ext cx="2428875" cy="1885950"/>
          </a:xfrm>
          <a:prstGeom prst="rect">
            <a:avLst/>
          </a:prstGeom>
          <a:noFill/>
        </p:spPr>
      </p:pic>
      <p:pic>
        <p:nvPicPr>
          <p:cNvPr id="17418" name="Picture 10" descr="https://encrypted-tbn1.gstatic.com/images?q=tbn:ANd9GcQy5FZanVUtBQrpVjR5RJr9_jAxAunVNswp-ISD-vg6waZlLej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895600"/>
            <a:ext cx="2143125" cy="2133601"/>
          </a:xfrm>
          <a:prstGeom prst="rect">
            <a:avLst/>
          </a:prstGeom>
          <a:noFill/>
        </p:spPr>
      </p:pic>
      <p:pic>
        <p:nvPicPr>
          <p:cNvPr id="17420" name="Picture 12" descr="https://encrypted-tbn2.gstatic.com/images?q=tbn:ANd9GcTxhQexWe_UbW3s4t6aa2bDpchWnzVJdAX0GosI8oubMM5PSLoMN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2743200"/>
            <a:ext cx="2600325" cy="1762126"/>
          </a:xfrm>
          <a:prstGeom prst="rect">
            <a:avLst/>
          </a:prstGeom>
          <a:noFill/>
        </p:spPr>
      </p:pic>
      <p:pic>
        <p:nvPicPr>
          <p:cNvPr id="17422" name="Picture 14" descr="https://encrypted-tbn2.gstatic.com/images?q=tbn:ANd9GcQIyz5v-kSenC8uCUfzI9Msk8696QHx69Zxhg7eQqNQkC4Lhzn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4572000"/>
            <a:ext cx="2619375" cy="1743076"/>
          </a:xfrm>
          <a:prstGeom prst="rect">
            <a:avLst/>
          </a:prstGeom>
          <a:noFill/>
        </p:spPr>
      </p:pic>
      <p:pic>
        <p:nvPicPr>
          <p:cNvPr id="17424" name="Picture 16" descr="https://encrypted-tbn0.gstatic.com/images?q=tbn:ANd9GcTsk0jsmVXQ85zFjSve3g4G_OSBP0GDvwhaDXWKkHLYNrtbQAWy8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4800600"/>
            <a:ext cx="2590800" cy="1771651"/>
          </a:xfrm>
          <a:prstGeom prst="rect">
            <a:avLst/>
          </a:prstGeom>
          <a:noFill/>
        </p:spPr>
      </p:pic>
      <p:sp>
        <p:nvSpPr>
          <p:cNvPr id="17426" name="AutoShape 18" descr="data:image/jpeg;base64,/9j/4AAQSkZJRgABAQAAAQABAAD/2wCEAAkGBxQTEhQUEhMSFRQVFBYVFRgVFhUVFxQVFRcWGBQUFBUYHCggGBolGxQUITQhJiksLi4uFx8zODMsNygtLisBCgoKDg0OGxAQGywkICQuLCwsLCwsLCwsLSwsLCwsLCwsLCwsLCwsLCwsLCwsLCwsLCwsLCwsLCwsLCwsLCwsLP/AABEIAOEA4QMBIgACEQEDEQH/xAAcAAEAAgMBAQEAAAAAAAAAAAAAAQYCAwUEBwj/xABEEAABAwEFBAYEDAYBBQEAAAABAAIRAwQFEiExBkFRYRMicYGRoTKxwdEHFBUjQlJTYnKCkvAzQ3OywuGTJDSj0vEW/8QAGgEBAAMBAQEAAAAAAAAAAAAAAAECAwQFBv/EAC4RAAICAQMBBgQHAQAAAAAAAAABAhEDEiExBBMiMkFRgTNhsfAFQnGRocHxFP/aAAwDAQACEQMRAD8A+4oiIAiIgCIiAIiIAiIgCIiAIiIAiIgCIiAIiIAiIgCIiAIiIAiIgCIiAIiIAiIgCIiAIiIAiIgCIiAIiIAiIgCIiAIiIAiIgCIiAIiIAiIgCIiAIolJQEoolJQEoolJQEoolJQEoolJQEoolJQEoolJQEoolJQEoolJQEoolJQEoolJQEoolJQEoolJQEoolJQEoolEBiiIgCIiAIiIAiIgCIiAIoJjNUC8drH1x81NNh0j0z2u3dg81Dkkb4ennmdRLtVvGk0lpqNBGomSJ0mNFgL2o/as8VWNmaIIeDwb49bNdr4izgEW5XNj7Obie8XpR+1p/qCkXlR+1pfrb71zfk9nAJ8ms+qFO5lZ1BeFL7Wl+tvvUi2U/tKf6m+9co3YzgFHyUzgEB2BaGfXZ+oLMVW/WHiFwjdDOAT5Fp8Am4O8HDiFKr/yIzgFHyIxBZYoRV35FbxKG5+DneJQWWKEVI2krssVA1q1WoGghrQHHE95mGNBOZgE9gJXx28fhEtznk069Sk2cmtMwOZcDP70UpMhtH6ZUL4Tsf8ACNUqVG0rXVezEcLaoe5oBOgqiYAJ+kIA3iJI+sWSlVZUZiqPcC6CHOJGh3FQ9iUd5ERAEREAREQBFqfaWjVw7s/UtD7xaNAT5KHJIlRbPYi5xvTkP1H3LE3oeDfEquuJbs5eh00XgZeBO4eJWw20werJ3CdeWinWiNDPRW9F34T6l8fsVIio76uT29rtR4gnvCv9j2rbVc+k+zWqi8SDjYCySMoqNcQVUPi7mZPaWnmPUd6zlJS4PW6GEseqMtrr+yw7K/zOxnrerCq7svrU7Get6sQWsODg634z9voFR9sq722tga9wHRsMBxA9N85Aq8SqHt5/3NP+k3+96w6rwGWHxF+dqqNt7aHtrMwve0dEPRc4fSfwKvLtVRPhEb87TPGkR4OPvCnqvhkYfGX1Vzbuq5tnYWuc09M0S0lpjA/KQrBSfIBG8A+IlVz4QCPizf6zf7Kitm+GyMfjR6rps3T2Cm1z3hzmmHhzsQcHOgzMns3hcO5L3qWWu6hai4tLvScS7CTo8OOrD5a8VZNkx/0dH8J/vdCr23toY99OixuKsDmRqA7SnzJkGN2XFY5O7CM091XuaR3k4vg13jeFW2WsUbO97abZGJriBA9OqYOY0A7uKvFCkGNa0SQ0AAuJcTG8k5kqjbFW5tCq+jVbge9waHHIhzcujdwE6cz2K+q/T7pyfL/grl2deR8W+Ga21K9uo2RgJFOmCAJ61SrmSRya1nZLuK5DfgyrlgPSUwYkgg5csplfQLxuab4q1zMfFm4eEgNY7vgea6dlt9KpjYx4c5mThBy8QtZzd0i2PHFq5I+K3lsTWpAnGx/LMTyzX1r4KL/darJSZUJNWz1RRcTq5mEmk475iWydejJXBv23UXVeia8F88WgTwzMnulYfBVS6K8rVS+tDwM9KVWo0H/yqYSbXeJzYoxpxPtCIisYBEJjVVy9L3xSG+h4F/M/d5b1WUlE0x43N0jqWq82t0zPHd47+5ce1XyTv93guRUrucsH2J72kNcWEiA4AEtPGDkVzubZ3w6aEfEew3iSYEf6Wym5xXA2f2A6K0/GatorVqgmMQwjrAg4szIzOWQV3p2cBQkyMuTHHaO54aVmJXrp2WEq2xrea8VW8nHTJTaRl35nTAA4LE128VxunPFYmqo1ErB6nXdXad6xc5hEGCOBgjwXGc5YdKVGo0WD5nZstnZTJLBGKJ4ZTpw1XqrVchG8qvttJCxq4n4cFZ9IgyYDSHcnBwMhXjlaKT6bU7b9yy0WQOao23/8en/SHk96u1mrYgOMZ+8LzW66KNZwdVZiIGEdZwgSToCOJV8se0hSOSL0T3PPR2psrzHS4T99rmj9REea1bUXV8aotdSLXPYSWQRDwfSaHabge7ms6uyllP8ALI7Hv9phaKOywpmbPaK1In8LmntbAnvVWsjWmSTXyC0p3FnmuXaVtKm2jamvpPpjCCWu6zRkJESDGXAxK8d716l4VGMoMcKTSSajgQJORcewaDUyVZqVK1NEGrQfzdSc09+F8eS12iw2mpk61Npt4UaRDj+dzyR3KrhNx0u69vrZKkk7PLe97tstNlnodethDGNHWLcoDnAau34d/Yo2Y2eNImtXOKu6TmZwYtc97zJk9w3k++67mo2eSwEvOr3HE8zrnunkuJtNttSs0taDVqcG5NH4nnLwlXUd9U/LhehfFiyZnoxK2/v2PXtbcLa7ekpwKzR/yAfRP3uB7uzRsrtLiihaCRUHVa52roywOn6Y8+3Ws2Lbx73Ztpt7nO8yfYvfX6Ou8VKtMOkZmm40yY0J1BPgqyVS1w9/mdk/w3PCOnIi43lRxHEM+rhI75n1rgWa5KFDG6iwNcWkZEmBG7wHgu9YHsfSAY5zoGGXmXjk86zzPmuVebKrQcAboZBkHfoR7leX1OTEnel8oqTLoo9G1xbLgTGvpTrHGVyvg1t4q37VLZDeiqtE78NanJ8Se5b7ZbX0abpAxNlzWydQOqCeZVY+CSs+le9nFQEGqKjCSNSWl8jj1mDxVsW92W6qo0kfpVFKLQ4zh7SWkgNpj6WbvwjQd5nwXHfZiV7NoXfPjkxvrcVto1WxmuabuTPQxtwgqPLZ7BxXSpWcNWp1sA0XgtNrLt6rsiKnN7nvtFuDchmVza1pc7UleYklarLWL2zhLc4g9gM+ahs2hiUVZvLlitVqrYADBdJAgc5zz7Fuc2JUF6IUErUa/wA4GYT6OLFu1OUcclrrWjC5oc0hjsg+cg/c143TuOiiyyiz0YliSsKtaHtYGOc90mBkGtGr3k6N9e5ZPCgmgVjiIVR2n2ydZavRNo4jAdic6GkHgAJOhG7RenZ3ahtqaerhe2MTZkZ6EHeFBr2cqsul32mCFYFS6deM1ZrDa8dNjuI9WXsW+CW9HndZjqpHulZSvN0pOjVLQ465di6Ths3lylzoBJyHFa8m66+vsWqrXI0gc+fJCKbOVenT1gW02PZT4khjn9skFo5L59trdlRmEmk8NiMQbLRnoXDIHvX1HE/9grYypOR7D/uVRxs9TpfxCXTNVBUvvk+G2G4q7yCG4RxdkPeVeLFZ+jY1kk4Rqd53ldLa6yOo0nVqI7RuaSfSHJVC4bwqV69Om4yC7E78LQXEHkYjvWVadj3f+iXV4u1VaUXW6S6m8O3HIjiOfBdS1WnGdIyjXwWprR5FYMChN1ufP5ZLJLVW5WL8ujETGrl7blutlO02XIFwfOkx1XZ8l07ZSJORAMSBvOfPQc1hdNamatmc2evUPpekS1rsQPMREKsV3i85XBl6REXVR5ZVNoz8/wDkb7V5WVF69pW/P/kb63Lngrml4mepj3gjc5y1SuLtDtRRsmEPxOe4SGNGcaYiToJBHcV4tk9qHWt9RrmMZhAIAcSTJjy9qpZusUtOqtiztGY7VjZB1B2/4tWTTmFgaVRoAY+ichIeHjOIyIB5IynyJrskDk4ecj1kLbVGZ8VrZVePTokjeabhUb+nKp4NK0dI0ZCvhG4VaRxt5DEWHxaVBNff+GWCah5ME+LveFrtTxGAjEaktaz6517gNZ3QtlPqtIpte4uMuqVZYCeJJaCRwDGkdmqUaAZJJxVHCHPIjL6rGz1GcpPMkqKLWYEikcJP8TC0VJkFwH8NxPo8txhZVCpfTaQWuAc1whzToRz9681Gk9pLSWvpgdRxcelb9x4ww8femeSiiyp7+ZrtdlZUEVGNcODgHDzXls93UqZJp06bJ1wta2Y0mAui4rU9kqKLpujQ4Kz7PPIszN0Y+f03HRVioYW667+ayq2iXgFwb1TuJzGGcs9I5zuWmJ1Izz4ZZYVHy3LgbQ7KQ3PTnxjy8UNRx3gdg9601KQwyTwiIEZyImeWXZyC1gt3O3R6Q3mQct85LqtnmqMWrR6KJGZz3iTvjeO+fBSwZknsHYF5RgiMQII0xCImchw07gFlSInJ2XCQc3E+8x+I67oslw3s9hqBYFxOoj96fv2haDUEek3UEZ8MzlPLVKhaSJcJE7wNcJPlHceamxoPS+kKjHMdHWaW+IyPivn2zN1dHaqz46vRgN/O6SO7B5q8/Eg/CcbtdxEGeMDPPMcNy5LXzLjq4k8MtB5BUyXVnR0uV48c4RfJsZWGLDOcT3SB7VthV+tebWWiiDrUqCmOQORPiWjvViw6rHysTxuNN8Pg8ltolxbGrSHNO+Q6XM7HNJHd2Lx3dY3C10g5sNZaekpOEZio2p0jD2GT2PHBdPoHE9IJiMxuPAtG4jwzWVD+PZ/6n+LkTepGcpd1otyIi7DhK3tRT+ca7i2PAn3rjgq33rYelZH0hm33KpVGFpgjMZLmyKmeh0804V6HHvTZyzWh/SVqZc6AJD3tyGggFeq77qo0BFCm1k6kDMxxccyvUSpaVQ6nKVVZkApCALNoQowDCzNZ31iOwrGFMIQanytcLe5krIUd5UUTZoFIqTT4lZV7axuma5Vqt2LeodIvGMpHrrWpjdMyudWtsryvdK1qjkdEcaR6GVJKpe0VUi0vIMYS0DkWtb7Qru75mk6qRMDqjiefIb1SLBYH2muGgEue7M/iPWcfMq8Ino9DUXLI+Ej7dTM0gSNcJ8wtIYNIHgvVWyYBzA9vsXnXY0fK4uPcgUh9UeHH9lTgHAbjpw08FIdGuh/YQ5KKLuVPcgMHAb/PVDTBMwCexZ4VsbS3kgAZknIAb/8A6porLIl5kV6mCm4tgQIbwxnJvmZXAtLgxkcAAO7IL3Wm3tfm3+G30fvHQvjyHfxXHt1XEQO89g/3CzyO9ka4YSWz5OFaLA91tszsyxrmTyc1+Iz25eC+hmkCMs/unXu4qqsMEEHMGVYrvtwdo4Twd7CrQrhnZ12pxjXEVR7qDg5sLn0xhtFBp+0/xcs6towOkZctfArzfH2vtFnG/pP8XK8opnnaHTfkXFFKKTkIXNvW6hVzbAfx3O5O966SKGr5Lxk4u0fP7YHU3YajS08944g6ELGnVCvlrsrKjcNRoc3gfWDqDzCq147GnM2erH3Kkx3PGY7wVhLG1wehi6mEtp7fQrd77UWezuwVHOxRMNaTkdDJyXgG31k41f0f7W2/Lgq6WmyPeBo9gNSBxDqebR2wqwbmsRJGJ7TvGPMdxErBtp7npY4YJR83+jTLRZ9uLI4xjc3m5jgPFd6wXpRqNxMfiHEAgdxIzVGsF02VhnN5+84H1Qu222MAgEADhCKZTJhh+WywV7zaPRC51ot5cuY63NmJUG1t4hQ5kRwpeR6H1CVrhRZqnSZU2uqHgwOf5NBXasez9d+ZaKY++c+5ok+MKFFy4JlOMOXRxxTK6933G8tx4JG6eqCrJdlw06Zl3XcN7tJ5N98rsVdF0QwecjhzdZfdh+589r3LbXE5UY0Ek5DhG5e+5bjr0iS1lCTqdO2IVseMlpYYMrWlFmU8+ScNN7HOq2K1Ej+EPE5rH5MtP1qXgferK5Yqxyxm0qK4bptB1qU/0/7WdC57QNa7SOBZMdhlWAKUoObexxm3VW+2H6AvJbtmatX0rVUIGeABob4AZ96siApyRGTg7iVN2yZIzr1ezqj2LGnsiwEzVqmeat1Qb/FaKjVGlI0WWXNlcGyVLe6qfzuXpobJUBn1/wBbveuw05gL0hSoomeafFv9zjf/AJ2iPok9rifHNb7LdVOnUa5rGg55xnod66bQsdXDv9RUmWtm+UUIpKBEQmEAWupXA18li9xK19EELUaqttd9FoHbmubbqJqiKmBw4Oaw+sLpV7OToV5zYDyUP9C6SRWamxlkd/Ip/lBZ/YQtB2Bsf2J/5a3/ALq3ssZG8L0Mo8VGmPoX7Wa/MylN2Iso0oN7y8+ty9Vl2bo0zLKNMEaHCCfEhWzoViaKnSvQh5Jvls8dntVRojUdnuW9ledRC2dEnRKShmCoDpUBkLMNVXZJBatJYvU1qllPNGrGqjYRksVmUhSZmAKkLJIQWYdylZQiCxGS1RktuFYBAjSKeY7VuUhqlQS3ZEqBqP3uWSgHNCDYilFYqRKwKycsULGMJCyRBZjCQslKAwhIWSIDGFELNEFmGFRC2QkITZqhIWzCmFBZDCtsLXCzCEMQphEQghSiICFKIgIKxAWSQgEJCKUBiQgCyKIAiIgBUQpRAYlqNClEAREQBERAQkKUQCFClEAhIREAhSFClAEREAREQBERAEREAREQBERAEREAREQBERAEREAREQCEREAREQEKYREAREQBERAEREAREQBERAEREAREQBERAEREAREQBERAEREAREQBERAEREAREQBERAEREAREQBERAEREAREQBER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SOAP/SHAMPOO BRANDS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8434" name="AutoShape 2" descr="data:image/jpeg;base64,/9j/4AAQSkZJRgABAQAAAQABAAD/2wCEAAkGBxAPEBAQEBAQEBQPEBMQEBAQEhURDxUPFxIXFhUdFRQYHCggGBomGxUTITEiJSkrOi8vFx81ODQsQzQyLisBCgoKDg0OGxAQGiwkICU0LC8tLDQtNy8sNi0sLywsNDQtLCwtLCwsLzcsMCwsLCwsLywsNCwsLDQsLDUsLCwsLP/AABEIAKgA3AMBIgACEQEDEQH/xAAbAAEAAwEBAQEAAAAAAAAAAAAABAYHBQMBAv/EAD8QAAICAAIGBQgHBwUAAAAAAAABAgMEEQUGEiExQRMyUWFxIjRCUnKBkbEjM2J0obLBBxRzorPR4SQ1wtLw/8QAGQEBAAMBAQAAAAAAAAAAAAAAAAIDBAEF/8QAKhEBAAMAAAQEBAcAAAAAAAAAAAECAwQREjEhIjJRM2GB8RMUQUJxkdH/2gAMAwEAAhEDEQA/ANxAAAA8Mdf0dVlmWfR1ynl27MW/0A98wUjR+uU5qO3De0m9nLZzaz3Zlo0Xj+m281k4NLxzRTnvS88oTtnavdPABcgA4+smk5YWqE4JNzuhXv4JPPN/gRMLp+U+Me/lkUacRSk9Nk652tHOFjB44O/pIRmlltLPI9i9AAIGnca8PhrropSdVbmk+Da7TkzyE8Fap1hnJ7Lgs+1PJfI7OisZ09UbMtna5cSrLemnpTtnavdMBVtYtYrsHfGMqlKqyK6Ka3Z2LrRb5PLJrt3n3C61qaT6Pdzylm8u1LLectxFK26ZdjO0xzhaAeVF0ZxUovNNZpnpmXq30FO1m1x/dr40UxjY47723ujn1Yr7T4vs3EO/XuxRioUOdlj2Ka9tLbs7/J3RXFsptvSLdP6rIztMc19B54eUnGLktmTinJLgpZbz0LlYAAAAAAAAQtNebYj+Bb+Rk0g6b82xP8C3+mxJDLtHPdD2Y/JGh6tPff7UPkzNsC+r7Efyo0bVV/X+1H5M8rg/ifRr39LvgA9VkVjX76in71X8pHHwUt0u6LOv+0B/QU/eq/lI4WDnvmu5nk8b8T6NmHw130J5vV7P6k4g6E83q9hE49WOzHIcfXDzDF/wZHYONrl/t+L/AIEvkct2l2vdVcHL6Qtmq3m0PGXzKbhH9JHv/wAlz1X82h4y+Z5vAeqf4auJS9KaOrxNU6bY7UZrf2p8mnya7TLsdhr9H39HNuXGVdmW62C4tfbXNe9GuHO05oivGVOqzNc4Tj14T5Si+TNu+MaR81GenRPyVjV/Tiitpb6314r0G/SX2Tpa3ayLCUronF3XpqlcVFc5yXYs14vIz7EV34C9wnulBracVlCUW/JnFeq3ua5M+6Qshfs9FGSk1k03uXYo9i4mKu184mk/ZonKtp6v0QcNsx2rLJPKOc5zl5Um297fbJv4svuo2r8s3jcRDZsnHZpqe/oquKXjzb5vwOLqXq9+82K2zfRRLyd31ty4y9lb0l4s1CKy4GnhseXnnuq205+WBH0A1qAAAAAAAAAg6c81xP3e3+mycQdOea4n7vb/AE2JGS4R8PYj+VGj6pv6/wBqPyZmeHl+SP5UaXqhwtfa4fJnlcJ8T6Nm/pWIAHqsata+x/01b9XFUP4z2f1K1o/ddZF9kl+BddZ8FK/CXVwWc9nbrXbZBqUfxSXvM/8A3pO2u2L8m2Kkn3NHmcbXzxPya+HnnWYaPoR/QV9ya+DZOONqxiNqrZ5wk01/7vTOyehnbqrEssxynkHE11llo/F99TXve47ZU9fsXHo6cLnk8RapS7qa2pSfx2V7xraK0mZdpHO0Qrld2zKtvdlHNv3Nl31T81rz55v8TPcU9vbaTy4JLs4RXv8A7mnaJw7qprg+Kis/HizBwFfGZaOInsmEPS2kqsLVK62WzGHZvk3yUVzb7D94/G10VzttkoQgs5SfZ+r7jJtY9N2Yu2E5Qbe/90wufVjznZyT7+XBd+zbaM4+anPObyh6w6XtxVytsT25+TRRHfswzzS73nvb/sQa7JUPpI2wt2d9sIp+QuGafpx4ptHV1Y1fsxlsspbSe6/E8E1zhT2R7ZczQdNao03YeFVSjTZQvoLEuq8smmucXwaMdcL6RN5+/wDjROtaeVwtUdOxqyjn9DY1lv8Aq5vln2Pk/caDCSaTTzzMJh0mDsnGVezsPYxFD3xjnzXbW+T5Ggaq6wKOxCUnKubyhJvOUZerPv7Hz8eNmG3T5LK9c+fmheAfIvPh8T6bmcAAAAAAAAIOnPNcT93t/psnHhjaOkrsrzy6SEoZ9m1Fr9RIxOqSi8vsx/KjRtWcfCqM9t9Zxyy38F/koekdDYiuyUXRfJrJeRXnHPLLdLPJojLRd644TGeKjD/seTnXSk9URP8ATdfptHKZbNVpKqXCXxJMLE+DT8N5h+zfVvUsZTl6+HlJfyyOjgta8RU1tW1WZes5VT/nRojirR66qZw5+mWwlA1p0E6HOyEZSosk7JbCzsote+UlFdatve0uDPXAa9bvpKpNdscpL4xzR2sHrdg7N3SqD7Jbidr5bV5TKMVvnPPkrGhdOulqzNTjJJTlB7Vclykn6Mu1PiXbCaZpsimprf2PP5HKxeruj8TLpIONc3xnRPo5N96XE59v7P4vfHFWL2oQk/jkRzz1z8KzEw7a1Ld+cOxpbWmnDp5J2S5RXkLPvk+CM/xuKsutliL5xi55RT37EYLhGtcZcX8S0V6gRjveKs73GEIv4olUaG0bgn0lkoyn61stufw4jTPXT1zEQ7S1K+nxlD1Y0PK1wsnFwqre1CMllKc/Wl/bkWrS+lqcJX0l01FcIpb5zlyUIrfJ+BXMbrltJxwdLnksnbNbNUV4c/e0VZVWYq1zlKeLta2Uq3lBJ8U7csoR7oLxbEa0zjozjnLnRNp6r+D86b01djp7clGEKnnCuTzpqfrWtde37K4fie2r2q9mMbb24Uya6Wye66/x9WH2UWfQ+qK8meK2XsfV0QWVUPdzfeW6EFFJJZJbklwO58PNp69O/sW1iI5UeGAwVdEFXXFRjFZJIkgGxQrWuGq8cbFWVtQxFSfR2NZxlF8YTXOLMuw85YeU04OKg9nE4eXGvw7YdkuRuxXdadWIY1KyEuhxFaaruSzWXqzXpR7jPvh1+Md1uenT4T2c/VbWJZRrsltRl9VY+L+zL7S/HiXFSzMTuotwlrqsqdcpdanP6OeXpUT5+HFF11U1l6tNss091c3ubfZLsl3c+KK8dpiei6Wmf7qrwD5Fn02KAAAAAAAAAAAfGiPfgKbOvVXL2opkkAcHEan4Ge94eMX2w8h/gc7E6hUS6l10O6TVi/mLeCFs6W7wlF7R2lQJ/s+sj1MRD31uP5ZCOp2Nj1cRH3SsX6l/BX+Wz9kvxb+6hvVDGS618H4uyX/I/dWok/SxEF7FSb+Mmy8g7+Xz9j8W3ureG1NwyadrsxDXDpZZxXhHgjv4fDwrWUIxiuxLI9QWxWK+EQhMzPcAB1wAAAAARdIaPpxEHXdXCyL9GazXu7CuX6hYZ9Sy+Cfo7e1Hdw628toI2pW3eHYtMdpRdHYToa417c7Nn0p75PfzJQBJwAAAAAAAAAAAAAAAAAAAAAAAAAAAAAAAAAAAAAAAAAAAAAAAAAAAAAAAAAAAAAAAAAAAAAAAAAAAAAAAAAAAAAAAAAAAAAAAAAAAAAAAAAAAAAAAAAAAAAAAAAAAAAAAAAAAAAAAAAAAAAAAAAAAAAAAAAAAAAAAAAAAAAAAAAAAAAAAAAAAAAAAAAAAAAAAAAAAAAAAAAAAAAAAAAAAAAAAAAAAAAAA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ata:image/jpeg;base64,/9j/4AAQSkZJRgABAQAAAQABAAD/2wCEAAkGBxAPEBAQEBAQEBQPEBMQEBAQEhURDxUPFxIXFhUdFRQYHCggGBomGxUTITEiJSkrOi8vFx81ODQsQzQyLisBCgoKDg0OGxAQGiwkICU0LC8tLDQtNy8sNi0sLywsNDQtLCwtLCwsLzcsMCwsLCwsLywsNCwsLDQsLDUsLCwsLP/AABEIAKgA3AMBIgACEQEDEQH/xAAbAAEAAwEBAQEAAAAAAAAAAAAABAYHBQMBAv/EAD8QAAICAAIGBQgHBwUAAAAAAAABAgMEEQUGEiExQRMyUWFxIjRCUnKBkbEjM2J0obLBBxRzorPR4SQ1wtLw/8QAGQEBAAMBAQAAAAAAAAAAAAAAAAIDBAEF/8QAKhEBAAMAAAQEBAcAAAAAAAAAAAECAwQREjEhIjJRM2GB8RMUQUJxkdH/2gAMAwEAAhEDEQA/ANxAAAA8Mdf0dVlmWfR1ynl27MW/0A98wUjR+uU5qO3De0m9nLZzaz3Zlo0Xj+m281k4NLxzRTnvS88oTtnavdPABcgA4+smk5YWqE4JNzuhXv4JPPN/gRMLp+U+Me/lkUacRSk9Nk652tHOFjB44O/pIRmlltLPI9i9AAIGnca8PhrropSdVbmk+Da7TkzyE8Fap1hnJ7Lgs+1PJfI7OisZ09UbMtna5cSrLemnpTtnavdMBVtYtYrsHfGMqlKqyK6Ka3Z2LrRb5PLJrt3n3C61qaT6Pdzylm8u1LLectxFK26ZdjO0xzhaAeVF0ZxUovNNZpnpmXq30FO1m1x/dr40UxjY47723ujn1Yr7T4vs3EO/XuxRioUOdlj2Ka9tLbs7/J3RXFsptvSLdP6rIztMc19B54eUnGLktmTinJLgpZbz0LlYAAAAAAAAQtNebYj+Bb+Rk0g6b82xP8C3+mxJDLtHPdD2Y/JGh6tPff7UPkzNsC+r7Efyo0bVV/X+1H5M8rg/ifRr39LvgA9VkVjX76in71X8pHHwUt0u6LOv+0B/QU/eq/lI4WDnvmu5nk8b8T6NmHw130J5vV7P6k4g6E83q9hE49WOzHIcfXDzDF/wZHYONrl/t+L/AIEvkct2l2vdVcHL6Qtmq3m0PGXzKbhH9JHv/wAlz1X82h4y+Z5vAeqf4auJS9KaOrxNU6bY7UZrf2p8mnya7TLsdhr9H39HNuXGVdmW62C4tfbXNe9GuHO05oivGVOqzNc4Tj14T5Si+TNu+MaR81GenRPyVjV/Tiitpb6314r0G/SX2Tpa3ayLCUronF3XpqlcVFc5yXYs14vIz7EV34C9wnulBracVlCUW/JnFeq3ua5M+6Qshfs9FGSk1k03uXYo9i4mKu184mk/ZonKtp6v0QcNsx2rLJPKOc5zl5Um297fbJv4svuo2r8s3jcRDZsnHZpqe/oquKXjzb5vwOLqXq9+82K2zfRRLyd31ty4y9lb0l4s1CKy4GnhseXnnuq205+WBH0A1qAAAAAAAAAg6c81xP3e3+mycQdOea4n7vb/AE2JGS4R8PYj+VGj6pv6/wBqPyZmeHl+SP5UaXqhwtfa4fJnlcJ8T6Nm/pWIAHqsata+x/01b9XFUP4z2f1K1o/ddZF9kl+BddZ8FK/CXVwWc9nbrXbZBqUfxSXvM/8A3pO2u2L8m2Kkn3NHmcbXzxPya+HnnWYaPoR/QV9ya+DZOONqxiNqrZ5wk01/7vTOyehnbqrEssxynkHE11llo/F99TXve47ZU9fsXHo6cLnk8RapS7qa2pSfx2V7xraK0mZdpHO0Qrld2zKtvdlHNv3Nl31T81rz55v8TPcU9vbaTy4JLs4RXv8A7mnaJw7qprg+Kis/HizBwFfGZaOInsmEPS2kqsLVK62WzGHZvk3yUVzb7D94/G10VzttkoQgs5SfZ+r7jJtY9N2Yu2E5Qbe/90wufVjznZyT7+XBd+zbaM4+anPObyh6w6XtxVytsT25+TRRHfswzzS73nvb/sQa7JUPpI2wt2d9sIp+QuGafpx4ptHV1Y1fsxlsspbSe6/E8E1zhT2R7ZczQdNao03YeFVSjTZQvoLEuq8smmucXwaMdcL6RN5+/wDjROtaeVwtUdOxqyjn9DY1lv8Aq5vln2Pk/caDCSaTTzzMJh0mDsnGVezsPYxFD3xjnzXbW+T5Ggaq6wKOxCUnKubyhJvOUZerPv7Hz8eNmG3T5LK9c+fmheAfIvPh8T6bmcAAAAAAAAIOnPNcT93t/psnHhjaOkrsrzy6SEoZ9m1Fr9RIxOqSi8vsx/KjRtWcfCqM9t9Zxyy38F/koekdDYiuyUXRfJrJeRXnHPLLdLPJojLRd644TGeKjD/seTnXSk9URP8ATdfptHKZbNVpKqXCXxJMLE+DT8N5h+zfVvUsZTl6+HlJfyyOjgta8RU1tW1WZes5VT/nRojirR66qZw5+mWwlA1p0E6HOyEZSosk7JbCzsote+UlFdatve0uDPXAa9bvpKpNdscpL4xzR2sHrdg7N3SqD7Jbidr5bV5TKMVvnPPkrGhdOulqzNTjJJTlB7Vclykn6Mu1PiXbCaZpsimprf2PP5HKxeruj8TLpIONc3xnRPo5N96XE59v7P4vfHFWL2oQk/jkRzz1z8KzEw7a1Ld+cOxpbWmnDp5J2S5RXkLPvk+CM/xuKsutliL5xi55RT37EYLhGtcZcX8S0V6gRjveKs73GEIv4olUaG0bgn0lkoyn61stufw4jTPXT1zEQ7S1K+nxlD1Y0PK1wsnFwqre1CMllKc/Wl/bkWrS+lqcJX0l01FcIpb5zlyUIrfJ+BXMbrltJxwdLnksnbNbNUV4c/e0VZVWYq1zlKeLta2Uq3lBJ8U7csoR7oLxbEa0zjozjnLnRNp6r+D86b01djp7clGEKnnCuTzpqfrWtde37K4fie2r2q9mMbb24Uya6Wye66/x9WH2UWfQ+qK8meK2XsfV0QWVUPdzfeW6EFFJJZJbklwO58PNp69O/sW1iI5UeGAwVdEFXXFRjFZJIkgGxQrWuGq8cbFWVtQxFSfR2NZxlF8YTXOLMuw85YeU04OKg9nE4eXGvw7YdkuRuxXdadWIY1KyEuhxFaaruSzWXqzXpR7jPvh1+Md1uenT4T2c/VbWJZRrsltRl9VY+L+zL7S/HiXFSzMTuotwlrqsqdcpdanP6OeXpUT5+HFF11U1l6tNss091c3ubfZLsl3c+KK8dpiei6Wmf7qrwD5Fn02KAAAAAAAAAAAfGiPfgKbOvVXL2opkkAcHEan4Ge94eMX2w8h/gc7E6hUS6l10O6TVi/mLeCFs6W7wlF7R2lQJ/s+sj1MRD31uP5ZCOp2Nj1cRH3SsX6l/BX+Wz9kvxb+6hvVDGS618H4uyX/I/dWok/SxEF7FSb+Mmy8g7+Xz9j8W3ureG1NwyadrsxDXDpZZxXhHgjv4fDwrWUIxiuxLI9QWxWK+EQhMzPcAB1wAAAAARdIaPpxEHXdXCyL9GazXu7CuX6hYZ9Sy+Cfo7e1Hdw628toI2pW3eHYtMdpRdHYToa417c7Nn0p75PfzJQBJwAAAAAAAAAAAAAAAAAAAAAAAAAAAAAAAAAAAAAAAAAAAAAAAAAAAAAAAAAAAAAAAAAAAAAAAAAAAAAAAAAAAAAAAAAAAAAAAAAAAAAAAAAAAAAAAAAAAAAAAAAAAAAAAAAAAAAAAAAAAAAAAAAAAAAAAAAAAAAAAAAAAAAAAAAAAAAAAAAAAAAAAAAAAAAAAAAAAAAAAAAAAAAAAAAAAAAAAAAAAAAAA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data:image/jpeg;base64,/9j/4AAQSkZJRgABAQAAAQABAAD/2wCEAAkGBhQSEBQUEhQVFBUVFBcVFRUVFBQXFBQXFRUVFBQUFBUXHCYeFxkkGRUUHy8gJCgpLCwsFR4xNzAqNSYrLCkBCQoKDgwOFw8PGiwkHSQpLCksKSkpLCkpLCwsKSwsKSksKSwsLSwpLCwpKSksLCkpLCwsLCkpKSwpLCksKSwsLP/AABEIAMIBBAMBIgACEQEDEQH/xAAcAAABBQEBAQAAAAAAAAAAAAAAAQMEBQYHAgj/xABNEAABAwEEBQcJBgMFBQkAAAABAAIDEQQFEiExQVFhcQYTIjJykaEHFCMzUoGSsdFCYqKywfAVU4Ikc4Oz4RY0Q8LTFzVEVGOUw9Lx/8QAGgEAAwEBAQEAAAAAAAAAAAAAAAECAwQFBv/EACsRAAICAQMDAgUFAQAAAAAAAAABAhEDEjFBBCFRE6EUIjJhgQVCcZGxQ//aAAwDAQACEQMRAD8A7ihCEACEIQAISFwXl07RpcO8IA9oTJtjPbb8QXg3jH7be8JWBJQoZvaL2x3H6Lyb5i9r8Lvoi0BOQq437H974V5N/s2O7h9UWgLNCqjyhb7LvD6rweUQ9g/EPolqQFwhUh5RHUz8X+i8nlC72B3lGpAXqFnzygf7LfH6ryb9k+73f6o1IDRIWaN9S7R8IXk3tL7fg36I1AadCypvKT23eC8m3Se274ilqA1iFkDaXnS93xFeC87T3lGoDZVQsWpMFtLcjmN2R/1RqA1aFT2a1Yuq48Kmo9yf552px8CqsdFihV4tb9x930XoW52weKLCichQ/Pz7Pcf9F6F4DWCN+VPAosKJSEITERrylLYXlpoQ0kFZ3+IvdnjcODj9Vob1HoJOwfksXHJQrOT7jLAzuP2nfEV5LjrJ714a7RvzG/gvdEgEISUXuiKJCPNEL3hS82dhTAboiicEJ2HuXrzd2wooBmiKJ4WV2wpfNXbPkihkchJhUrzV2zxR5mUUBFwpcKlixHd4/RL5if3VFAQsP70pQ1TBYD+wvQu87U6Ag0RRTxd+8+C9C7x+yigorkKy8wH7KXzFv7qigorKIorQWNuxL5q3YO5PSOiqSK3FnGwdwS80NiNIUVANM/kpUd4upQ579Y8M1NwBLRFBRVR3q9nXBLduz3/VXLHVAI0FNYRsC9WUihp7RyGrVRFUMcTcoyPD5p1eH6t7mjvcB+qALdCEKyCJep9BJ2D8liVt7zHoZOw75LDlZz3GidIfRxdl3+Y9WN3WZrmVOmu3wVbJ6uLg787lb3T6v3oRRIFlbs+S9CAbE5RCoDxzQRzYXpIgBObCXANiznKflkyylsUbTPaX0wQtr9rql5GYrqAzO4Zquh5H2m19K8rQ+hz82gIZE3c9wqHHhU/eKtQ7W+xN8I0Vr5R2WI0ktEDDsMjK/CDVRG8urAf/ABUXe4DvLaL1Y+RNiiHRssXF7ecPfJVVfKS8LsspDJoIHyGlIY7PE6U10VAADa5UqRXVVUlF9lYm2jSWC9oZvUyxy/3b2OI4hpqFKWGtnkys1ojbJHHJYpiMQAdiwHY9uIgHR1HCio7Jy0tl2WgWe8QZo/syVxPw1pjjflzrdrXdIaKjQX6al9L/AAGuvqOqpE1ZLWyWNskbg9j2hzXN0OB1j95aE6sTRAkSpCgASUSpEABQhCYAkQkqgBEISIAEISFAAm7sb0Sdr3n8RTgTd2H0Y4u/MSkwJSZtBzjG2WMdzg4+DSnXuoNBO4CpOoAe9PQ2ElzHPywnEG6TioWgk6MgXZDbpyQJlgEIQqII14+pk7DvylYYrdXh6qTsO/KVhSs5jRMf6uLg787lcXR6v3lVD/VR/wBQ/Gfqre6PV+8oiUTkJEqoYireUV8Cy2WWciuBvRadDnuIaxp3FxFd1VZLG+Vdh/hriPsyxuPDpNH4nNVQVySJk6Qz5OLjOB1un6c9oLnBztIYTSo2F9K9kNAyqtuo13QhkMTW6GxsaODWNA8ApCJy1MIqkZzl3yqFhspe2hlkOCEHMYqVc8jWGjPeS0a1ivJNcJnmkt09XljiIy41LpXdJ8pJ0loIz2v+6qHylX2bVb3tb0mQ+hYBrLT6QjeZKjg1q7HyauYWSyQwDSxgx01yGrpD8Zd7qLoa9PH92ZL55/ZFms15QOTgtdikAFZYgZYjrxNFXM4OaC3jhOpaVAOY4rmi2naNmrVHH/I9ynLZjZHmrJA58X3ZAMTgNzmgnizeV16q+dIHea3o3D/wbZQcGT4afCCPevomV4aCXEANqSSQAA3Mkk6BQVqujqY/MmuTLC+zT4PSACVzi3cvbRbbR5rdQAGeK0uH2RQGRocKMYKjMguNRQAkK2/7OWvZ6e12yWUjOXn3ANO1kZqANxJ9yzcK+p0XqvY2FUFpGo9y5PyQ5W2iy3ibBa5DKznTAHPJc5j8WGNzXO6WBxw9EnLGDlQ1hcvpJbuvQTWZ7mc6xs2HE4sLi5zZGOaTRzS5taasZpTKlLC9Wn8k+p2s7IvMsoa0ucQ1rQS4kgBoAqSSdAABNUzd1tE0McrchJGyQDYHtDwPdWireWdtEV32p/8A6D2DtSjmm/ieFklbo1vtZYXfeUU8YkhkbIwkjE01FW5EbiEl43nFZ4zJNI2NgyxPNBXYNbjuFSsbyavBl2XLHNNpeXSNYD0pHSkmJgrorG1hJ1Cp1UUHkhc0l5y+f2/psBIs8JrzWRoSGH/hgilPtOBLq0z00Lu+DPVsuS7tHlLs7Wc4IbW+KtOebZ6RHOgo97m1zV9cl+w2uISwOxNqWmoIc1wpVrmnQcwd4IIqqvyhXiyG7bRjpWSMwsb7TpBhAA+6Ku3Bip/JBdb4rHJI8UE8gcwH2GNwh/AkupuaDrCNKcNQW1KjdpEqRZGgJq7vVt/ek1ThKjWB1GN4JMCwid02b3U/CT+itVURGskfaJ/A9W6aIYIQhMQzbR6J/Yd8iufukzG+vhq4/RdBtPUd2T8iubWp9Ghw+zV2WwdYccJd71nPcaLayPDoSdQLXDg8H/6hXN09T3lUl3H0UtNGJtO+Qj5q6ujqe8/ohFE9CKoTGIVGvG72TxPikFWSNLXDQaHWDqINCDtAUlImhDdmgDGNYCSGNa0E5khrQ0EnbkoHKa9/NbJNNrYw4N73UbGPjc3xVmuY+Wi+qMhsrTm489JwbVkYPFxkP9AWmOOuSRMnpjZk/JvdPnF4xYuk2Ks766+bpgrxkMfiu8rnvkcubm7NJaCM5n4W9iKor73l3wBdCV9RLVP+CcUaiCBpQs9y5v4WSwyvrR7gYotvOPBAI7IxP/p3rGKt0at0cUgb51ercOfPW2o4PnxV+E1W48sXK418ziNAQJJyNYPSji4Uo8jezeoHke5OGS0m0uFI4QWMO2R7cOXZY5x4uaqK5f7ffLHPzE1pMrh9xpMuHhgYG8F6Dpz+0UcatR/lnV/J9yXFisbcQpNKBJMdYJFWx8Gg07RctMUpKi3neDYIZJpOpExz3bw0VoN5NAN5C4G3J2daWlUcR5RkyX+8M0m2xMB+818bCfiaVfeXD19kO2OXuxsp8yq3yY3Y+1XkbRJmIS6Z52yyF2AfEXv/AMNS/LXL/arMNkBPxSuH/Iu7/pGPhHN+yT+50XkV/wB22Ov/AJaL8gVJy6Btdos13MJo93nFpI+xBHUCu8nFTe1m1WtjvJljuuCSY0bHZYagdZzjEwNY0a3OOQ+gKb5J3W+MS2u0j+02giSRv8qNorHZx2WgV30H2ark2bkb7qjmnlEvfzq8hZ2vbHDA4QNJIEbDVrZpCTkA0jD2YRtXQouWMDWNhu6KW1820MYIWOETQ0YW453DCMhmRVc18mFmFovNplaH9CWUh4Dg5xbpIOR6T68Qu6AUFBkBoA0DgNS1zVGo+CMabtmKh5FzWuZs96Pa7D6uyxE80wGho92utBWla0zdQUW1a0AAAAACgAFAAMgABoCrr7voWdrOiZJZXiOGFpAdK86czXC1o6TnUoBxCsiVhKTe5qkkCQoKFAzy85Hgo9jHQbwT0vVPA/JN2UdAcEASrF61u6p8CFcqosHrR2T+it00QwQhCYhu0DoO7J+S5wD1eJHg76LpMgyPArldulcGkN61W4TqDjiLS77pIDT2lnPgaLe52UhkGwsA4DEB4AK/ufqe8/os9cjnGzvLxhc7A4t9kkvOH3AgLQXOeh7z8ghFonoJSIVACEIQB4mmDGlziGtaC5zjoaGipJ3AAn3LgF5TSXreRMYNZpA2MH7EbRRpdsDWDE7fiWq8o3LZ04dZbM1/N1pNJhcOcwn1bBSuCozP2qDV1k8n94wWOMk2W2PtD6h72WfE0NrVrIziBoeiTlUncAuvFF44uXJhP5nXB0+7LvZBDHDH1I2BjdpAGk7yak7yVJJWV/21ld6q7rc/txiId5qmpLbe02Udns9kB+1NLzrxwayo72rn0Pk2tcGhve+IrNEZJ3hjRormXH2WNGbnbh4aVyqaO037aw5rTFZozhDjm2NpoXV1PmdQZDYBkBU6+z+TZr5Odt88lrk2ElkY3AA4sO4Fo3LXQWdrGhjGhjWijWtAa1o2ADIK4yjD6e7Jact9iPdV0x2eFkMQwxtFN5r1nOOtxJJJ3riXImPzW+IWS9EslfC6upzmSQj8Rb3rvKzHKfyfWe2u5x2KKWgBkZTpUyGNpycQABUUOQzNAnjyJWpcinC6rg0wXMuXN9PvGZt32H0gDg6d4PoyWnIF+gRtOZdrcABWmei/2Hkezm7ReFrljpQxgtjDhse7pOcOJV9dVzQ2aPm4I2xt100uOirnGpcd5KmLjB3uxtOXYi8l+Tkdis7YWZnrSPpQyPOlxGoZAAagBrqTyjywyYrxI1Ns8TeFcb//AJF21QJ7is75xO+GN0rQA2RzauAb1aVyqKmhpUbUQyaZamEoWqRm+Tl2T2sw2m3MEbIWt81soBo1waALRKHZl9OqDo00GvZjv/VCRRKVstKjiYui0XNeAmET5YWlwa5oOGSJ4LcJcAQx4BGR1t1jM7qDl/JaBSx2G0SPP2pQ2KFu90gJFN1RVbIHZkgmunNaSyat13IUK2ZQ3HyfcyQ2m1PE1qe3DiAIihZp5qBp0N01dpPvNZ1kheHkurqrp9khw2O6VCKZADVrnlJRZN2VQJChCChubqngfkvNm6g4JbQeg7gizjojgEgJV2+u/oP5m/VW6qrtHpT2PmR9Fapoze4IQhMQhXLTGC8hw6LgGuGegl41Z69IXU1ym8jSN2ZGZBcM3M0kPbva4B3uKznwNF1YHVjkNKVwGnxK6ujqe/8AQKjsHqpKbGU/FRXl0dT97EIsnUSpEKgBCEJDFxnae8oLztPevKEACEJCmAIQkQALzNKGCryGja4gDvKj2+2uiGLm3yNGnm8JcN+AkVHCvBZG8bxsMxxFkzHaasDM95BcW+CiU6KjGyfe/Ldjatg6bvbNcA4DS7wHFZj+P2kvxCWQvr0QHGhJ0AMHRNTQUprTVqbAAeb58nUX800DPWG1J16woQdnXRTPWCCuSWSTZ1Rgkjd33yx5p3NxNa94yccy0O1saGmrjXLTuzNaX9ikeY2mVoY+nSaHYgDx/TVtKxfIm5ccnPOHQjyZ9541jc3502LdLpxtvuznmkuyFSIQtTMRCVIgASFBSJgKUiEIAatPUKWDqjgElq6hSxaBwUgS7r9a7sDxcforVVN0H0sm5sfzk/0VsqRm9wQhCYgXMLXOI8znR4ypkeloI2GlPeunrk15W9mJw63TNRormQRVZz4KirLuwuHNy4dGFlKaKVNKblc3K6sYWfumYFswbSgZHSgp4auCvOT59FwKEXRaoQkTAVIhCBBRFUJEDAoQhMQISVQgYVVVenJuGepc3C8/bZQE9oaHe8V3q0QUmk9xp1sYifkBID0JI3D7wc0+Ad81Iu/kAAQZpMQ9mMEA8XnPuA4rXpi1WxseHETV7sDAGucXOwPfQBoP2WPOeXRWaxRvYt5ZeRyKINaGtAa0CgAFAANQSqFHfMbjGGku5ySSLQRgfEx75GyNdRzSObIpTSRqNVN//PfsWtUZ2KkTQtTCHEPYQzrEPbRuvpGvRy2pYbQ19cJBpkd1RUeCAHKpKpaJEACQpU060CtK1OsDMjjs99EwHEJAlSAZtXUKVgyC82vqHgfkV7boSAdsc/Nvc45h1K7W4a5gaxmrpjgQCMwcwdyz7lewDot4D5KkQ0OIQhMkFxV4pM8UrSV4ocwemciNa7UuL2yotMtNImkpxEjqeKznwb4uS85OjKYD+XHqpnUVoNla+C0HJw+jPH9AqK5pcT7Q6lMTGkjYcTcXjVXnJw9B3a/QJIGXFUIRVUSCRI7Qo5c7U4HtN/VpFO4p0KyShRPOnjTHXsPB8HhvzXr+IN1h7eMbz4tBHigCSkUYXnETTnY67C9oPcTVSGuroz4Z/JAyostvfitEL3ekbKObdQVMVoq6J1AKHBhnadvm5rpSXJbHyMhjeTzsbyy0EHMus7wyu7nHc28bWucrF93NMzZi042xujBz6rnNcajWQQaHVjdtK9Q2RjHve1oDpC0vdrcWNDGV4NFE7RNGf5MWyRllu4EMwTBkdBixtrBLK2TFWmfNZtw5Y9JpmzYrxfhgkYKAXZLaBZom4Y3vBgLWNbmdeEUzGLT0itJDYY2Nja1gDYqc0P5eFpjbhrmCGOc2uwlemWRoDQ1jQGCjKMHQFAKMoOiKAaNgT1BRWXfaJXYHCSOQOhLnNxt6byGFjo8DOgypcDUuycNJGfi9A8vsheMFLQ9zjEXSho81tLGkuMQ0ueB1dYzKuMAbXINqanKlTtO071HmvWFnXmibxlYPAlLUOiis9jmY5hbG57Y5rVJHiox7w+z9EzOoKOfO+UBxAOHCSEzPcksgkpGGiWzwMc2kcbcTLSHyDA1xdlGXAOcSTnnord/x+E9Vzn/3ccr/ABa0jxXk3wT1IZOLzHGPzOd+FNSvYlpLcavG53PmMjMAAFlwtNQHmz2iaYsfQGjaPZQitCNGVDaxucesADqAcXd5IHyVY62THXFHwD5HfE4sH4SvDo69d8j9xdhb8EYa0+8FPTJkvJBcljPbWMNHOAd7Izf7mNq49yZNtceqyg2yHD+AVd7jhUaLC0UYA0bGgNHcEpmVLH5Mn1C4HnAnruLtw6LO4Gp/qJXtrgBQZAahkBwCiGdJz6tQM3nLVmgJV5i6o4D5L0sGdq2GbZ1DwK9hN251GEnIb+IXpjq6M+GfyUjBxyV/D1W8B8ln36CtBD1RwHyVImR7QhCZALi96/71P/fy/wCY5doXGb+YW2y0A5emefc5xcD3EFZz4N8PJcWXpWd8h65ldUjKvQjJ0bS5x95V/wAmPVu7X6BZ+7P9zf8A3rv8qNX/ACW9W7tfoEkNl0hCFZB5kOR4KCZVLtJox3Aqjntwa0ucaBoqTuH771rjVqzkz5NLSLHnUhlWMu7lYXTEuPo3mgH8sglgz1ioo47c1pBMToFfdoVY3GatGWZywtKXJOdLXI57jo7lFkskTjnFGf8ADZXvpVNhzjqI1VINBQE08EjsVK5CmokV6pdo4ArTQjBZ5cC+Zxam07Lnt8GuASGys2ye6e0f9RIWHOunZpPXDNA3nwXrmdWKnSoTnTTG0eMgz3d60RD4jJ9zwbKzbJ/7i0f9RNusER0hx4yzH5vXt9GmPEcnZmuQHRDqV9/yXlk8QIq8HRrypiZU0A2F3R05J+nHx7C+IycuvyN/wyD+TGeLA781U9EGN6jGt7LGt+QTAt8IpU1yFR0trK13j0mjLIJiz3sxprR1cqHJ2eegZU0t26N6pY1wjKXUu6cvcsvOa7/HQvDZ66FAmvLMERuaACw1FOk5uEA7esN5Tkt5yVpzRFTQAuzqA95FMqgNdllkGhVpZn6yfPsyTzxOgE69B0bUFzi0ECoNfCtfke5QTeUpqeg2lDmTsYchU/z48tAxDYVXWq+nQvwBwPN0GimYq7jk554pqDexEsyj3d0Xxa6hrQU1EjRQkk93vXoWd1QKipIGs6QTU5ZaFkX8oXYaYjQClN36piXlC46XuPFx3/U95V+lIx+Kh4ZshDtdTLu6pzrqo6vuUK2WjA4trWg/SqyD753rwL3qabclSwtbkPqdVKK9zrrNA4D5L0ghC8o+sWw3OOqNr4x3yxhW77siJqY4yduBte+iq3jNnbj8JGn9FfJoUiL/AA2P2RTYKgd2hSQEqEyAQhCABYDyiXDRwtLBkaNkGw/Zf79HdtW/TNssjZY3MeKtc0tI3HZsKTVouEtLs5rdB/sj/wC8P+Uz6K+5KH0bu1+gVMLGbNHNDJ1hLVp0Y2mMBr2jYae41GpXHJI+jf2h8lmtzWXkvEIRVWQR7yfSGQ7GO+SwV7WgvjIB1gkaagau+h/pW05Qy4bJOdkTz4Lkst8b129Pi9SEkzxP1HLLFmhKPHf3Eiu95kABowl2MmteljdSlM+m9xGf2jsC17L+wggUzrprXNrmU07HH30WIfe6adex2rfD0axqtzi6rr8vUSTqq8G6k5TO2j3AaDU04VJPvUeTlI7Ti0AaKDQCABQbCe9Yd96702b0O1b+jE5NeZ7tnUrbAWVLpjk4BziSMLalz3HMnUSBrNKVqock8LT05WvGiolbp9NU0FTSjIRn/M7uZuvFNuvIpLA/Js3e0fds6Gy/oS+LGThwEvDnPcGGjmtYKZ0q1rtfXA1JXcobI3FQPOTmgloPWIc14BOWGpbTT0dOa5wbeUy+8QNJA4lX6CCKn4X9HQWcromsw81UdKuJwLuniBIeAKkNOWQz4BNWjlvUijGgNex4qc+g8vLSQBVpqOFDTTRYBltxHo1cfu9I9wU+C5rXJ1LLaXV0EWeanfhok8eNbmqxZmqX+GmtXLRzmtbhaA1wc3N5IpQ0JLulmNe2mWVG5+XUzjXEGkGoLWgEaMgTU/ZAO0VByNFWWfkFeUnVsco7ZjZ4PeCp8HkkvN+mKNnbnZ/yYkrwrlGq6bO/JFtHK2Z2mQ6KZBo1sOoCuccfwDYoVovtz3Fz3FzjpJJJPErUweQ62nrz2ZnAyvP5G/NWMHkDflzltG8Ms/yc6T9EvXwx2fsV8Bklv/pzw3nvTT7xK6zZ/ILZh6y02h3Z5lg8WOPirGz+RO7m9YTSdqd4/wAvCofV415NF+m+aOIm8Cn7stmKeJtetKxvxPaP1XeYPJXdjDlZGO7bpJPB7iFaWTkfYoiDHZLOwtzBbBGHA7Q7DVZy6yNdkbQ6CKadjEloaCauaMzpIC8NtLSaA1OxoLj3NBV+yIDQAOAAXtebR6uooYXh0rWVOIODiKEEBvSqQRkKgCp2q+QhMluwQhCBAhCEACEIQBRcrOT/AJzFVvrY6ln3gaYozXbQU2EDVWtNyQPon9rhQgUII1Z6tS2yrrVcoc5zmvfEXjpYBH0jSgd02Oo7eKVoK1oEqNFPtTI4KQvG1S7NckTABQvoKVke+QneS8nNSmWVg0NaODQihakZPle+t32nCC4mFwAaC4kmgAAAJJzXF4+T1tf1bJaj/gSgd7mgL6YolXThzvEmkjlzYIZmnI+dIfJ1eb9FkeO1JC38z1Y2fyP3k7SIWduY5fA1y70haPrMj8Ga6PEuDiln8htrPXtEDduFsr6cKhqsofIN7dtJ7EAb+aRy6yhQ+qyvk0XT4lwc3h8hdkHXntLv6omjwjVjZ/I3drdMUj+3PNn7muAW3Qs3myP9zNFjgtkjM2byaXazRY4T2wX/AJyVZ2bkzZY/V2azs7MMTfk1WaFDlJ7sqjy1gAoBQbl6QhSMEIQgAQhCABCEIAEIQgAQhCABCEIAEIQgAQhCABCEIAEIQgAQhCABCEIAEIQgAQhCABCEIAEIQgAQhCABCEIAEIQgAQhCABCEIAEIQgAQhCABCEIAEIQ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0" name="AutoShape 8" descr="data:image/jpeg;base64,/9j/4AAQSkZJRgABAQAAAQABAAD/2wCEAAkGBxQTEhQUEhMSFRQVFBYVFRgVFhUVFxQVFRcWGBQUFBUYHCggGBolGxQUITQhJiksLi4uFx8zODMsNygtLisBCgoKDg0OGxAQGywkICQuLCwsLCwsLCwsLSwsLCwsLCwsLCwsLCwsLCwsLCwsLCwsLCwsLCwsLCwsLCwsLCwsLP/AABEIAOEA4QMBIgACEQEDEQH/xAAcAAEAAgMBAQEAAAAAAAAAAAAAAQYCAwUEBwj/xABEEAABAwEFBAYEDAYBBQEAAAABAAIRAwQFEiExBkFRYRMicYGRoTKxwdEHFBUjQlJTYnKCkvAzQ3OywuGTJDSj0vEW/8QAGgEBAAMBAQEAAAAAAAAAAAAAAAECAwQFBv/EAC4RAAICAQMBBgQHAQAAAAAAAAABAhEDEiExBBMiMkFRgTNhsfAFQnGRocHxFP/aAAwDAQACEQMRAD8A+4oiIAiIgCIiAIiIAiIgCIiAIiIAiIgCIiAIiIAiIgCIiAIiIAiIgCIiAIiIAiIgCIiAIiIAiIgCIiAIiIAiIgCIiAIiIAiIgCIiAIiIAiIgCIiAIolJQEoolJQEoolJQEoolJQEoolJQEoolJQEoolJQEoolJQEoolJQEoolJQEoolJQEoolJQEoolJQEoolJQEoolEBiiIgCIiAIiIAiIgCIiAIoJjNUC8drH1x81NNh0j0z2u3dg81Dkkb4ennmdRLtVvGk0lpqNBGomSJ0mNFgL2o/as8VWNmaIIeDwb49bNdr4izgEW5XNj7Obie8XpR+1p/qCkXlR+1pfrb71zfk9nAJ8ms+qFO5lZ1BeFL7Wl+tvvUi2U/tKf6m+9co3YzgFHyUzgEB2BaGfXZ+oLMVW/WHiFwjdDOAT5Fp8Am4O8HDiFKr/yIzgFHyIxBZYoRV35FbxKG5+DneJQWWKEVI2krssVA1q1WoGghrQHHE95mGNBOZgE9gJXx28fhEtznk069Sk2cmtMwOZcDP70UpMhtH6ZUL4Tsf8ACNUqVG0rXVezEcLaoe5oBOgqiYAJ+kIA3iJI+sWSlVZUZiqPcC6CHOJGh3FQ9iUd5ERAEREAREQBFqfaWjVw7s/UtD7xaNAT5KHJIlRbPYi5xvTkP1H3LE3oeDfEquuJbs5eh00XgZeBO4eJWw20werJ3CdeWinWiNDPRW9F34T6l8fsVIio76uT29rtR4gnvCv9j2rbVc+k+zWqi8SDjYCySMoqNcQVUPi7mZPaWnmPUd6zlJS4PW6GEseqMtrr+yw7K/zOxnrerCq7svrU7Get6sQWsODg634z9voFR9sq722tga9wHRsMBxA9N85Aq8SqHt5/3NP+k3+96w6rwGWHxF+dqqNt7aHtrMwve0dEPRc4fSfwKvLtVRPhEb87TPGkR4OPvCnqvhkYfGX1Vzbuq5tnYWuc09M0S0lpjA/KQrBSfIBG8A+IlVz4QCPizf6zf7Kitm+GyMfjR6rps3T2Cm1z3hzmmHhzsQcHOgzMns3hcO5L3qWWu6hai4tLvScS7CTo8OOrD5a8VZNkx/0dH8J/vdCr23toY99OixuKsDmRqA7SnzJkGN2XFY5O7CM091XuaR3k4vg13jeFW2WsUbO97abZGJriBA9OqYOY0A7uKvFCkGNa0SQ0AAuJcTG8k5kqjbFW5tCq+jVbge9waHHIhzcujdwE6cz2K+q/T7pyfL/grl2deR8W+Ga21K9uo2RgJFOmCAJ61SrmSRya1nZLuK5DfgyrlgPSUwYkgg5csplfQLxuab4q1zMfFm4eEgNY7vgea6dlt9KpjYx4c5mThBy8QtZzd0i2PHFq5I+K3lsTWpAnGx/LMTyzX1r4KL/darJSZUJNWz1RRcTq5mEmk475iWydejJXBv23UXVeia8F88WgTwzMnulYfBVS6K8rVS+tDwM9KVWo0H/yqYSbXeJzYoxpxPtCIisYBEJjVVy9L3xSG+h4F/M/d5b1WUlE0x43N0jqWq82t0zPHd47+5ce1XyTv93guRUrucsH2J72kNcWEiA4AEtPGDkVzubZ3w6aEfEew3iSYEf6Wym5xXA2f2A6K0/GatorVqgmMQwjrAg4szIzOWQV3p2cBQkyMuTHHaO54aVmJXrp2WEq2xrea8VW8nHTJTaRl35nTAA4LE128VxunPFYmqo1ErB6nXdXad6xc5hEGCOBgjwXGc5YdKVGo0WD5nZstnZTJLBGKJ4ZTpw1XqrVchG8qvttJCxq4n4cFZ9IgyYDSHcnBwMhXjlaKT6bU7b9yy0WQOao23/8en/SHk96u1mrYgOMZ+8LzW66KNZwdVZiIGEdZwgSToCOJV8se0hSOSL0T3PPR2psrzHS4T99rmj9REea1bUXV8aotdSLXPYSWQRDwfSaHabge7ms6uyllP8ALI7Hv9phaKOywpmbPaK1In8LmntbAnvVWsjWmSTXyC0p3FnmuXaVtKm2jamvpPpjCCWu6zRkJESDGXAxK8d716l4VGMoMcKTSSajgQJORcewaDUyVZqVK1NEGrQfzdSc09+F8eS12iw2mpk61Npt4UaRDj+dzyR3KrhNx0u69vrZKkk7PLe97tstNlnodethDGNHWLcoDnAau34d/Yo2Y2eNImtXOKu6TmZwYtc97zJk9w3k++67mo2eSwEvOr3HE8zrnunkuJtNttSs0taDVqcG5NH4nnLwlXUd9U/LhehfFiyZnoxK2/v2PXtbcLa7ekpwKzR/yAfRP3uB7uzRsrtLiihaCRUHVa52roywOn6Y8+3Ws2Lbx73Ztpt7nO8yfYvfX6Ou8VKtMOkZmm40yY0J1BPgqyVS1w9/mdk/w3PCOnIi43lRxHEM+rhI75n1rgWa5KFDG6iwNcWkZEmBG7wHgu9YHsfSAY5zoGGXmXjk86zzPmuVebKrQcAboZBkHfoR7leX1OTEnel8oqTLoo9G1xbLgTGvpTrHGVyvg1t4q37VLZDeiqtE78NanJ8Se5b7ZbX0abpAxNlzWydQOqCeZVY+CSs+le9nFQEGqKjCSNSWl8jj1mDxVsW92W6qo0kfpVFKLQ4zh7SWkgNpj6WbvwjQd5nwXHfZiV7NoXfPjkxvrcVto1WxmuabuTPQxtwgqPLZ7BxXSpWcNWp1sA0XgtNrLt6rsiKnN7nvtFuDchmVza1pc7UleYklarLWL2zhLc4g9gM+ahs2hiUVZvLlitVqrYADBdJAgc5zz7Fuc2JUF6IUErUa/wA4GYT6OLFu1OUcclrrWjC5oc0hjsg+cg/c143TuOiiyyiz0YliSsKtaHtYGOc90mBkGtGr3k6N9e5ZPCgmgVjiIVR2n2ydZavRNo4jAdic6GkHgAJOhG7RenZ3ahtqaerhe2MTZkZ6EHeFBr2cqsul32mCFYFS6deM1ZrDa8dNjuI9WXsW+CW9HndZjqpHulZSvN0pOjVLQ465di6Ths3lylzoBJyHFa8m66+vsWqrXI0gc+fJCKbOVenT1gW02PZT4khjn9skFo5L59trdlRmEmk8NiMQbLRnoXDIHvX1HE/9grYypOR7D/uVRxs9TpfxCXTNVBUvvk+G2G4q7yCG4RxdkPeVeLFZ+jY1kk4Rqd53ldLa6yOo0nVqI7RuaSfSHJVC4bwqV69Om4yC7E78LQXEHkYjvWVadj3f+iXV4u1VaUXW6S6m8O3HIjiOfBdS1WnGdIyjXwWprR5FYMChN1ufP5ZLJLVW5WL8ujETGrl7blutlO02XIFwfOkx1XZ8l07ZSJORAMSBvOfPQc1hdNamatmc2evUPpekS1rsQPMREKsV3i85XBl6REXVR5ZVNoz8/wDkb7V5WVF69pW/P/kb63Lngrml4mepj3gjc5y1SuLtDtRRsmEPxOe4SGNGcaYiToJBHcV4tk9qHWt9RrmMZhAIAcSTJjy9qpZusUtOqtiztGY7VjZB1B2/4tWTTmFgaVRoAY+ichIeHjOIyIB5IynyJrskDk4ecj1kLbVGZ8VrZVePTokjeabhUb+nKp4NK0dI0ZCvhG4VaRxt5DEWHxaVBNff+GWCah5ME+LveFrtTxGAjEaktaz6517gNZ3QtlPqtIpte4uMuqVZYCeJJaCRwDGkdmqUaAZJJxVHCHPIjL6rGz1GcpPMkqKLWYEikcJP8TC0VJkFwH8NxPo8txhZVCpfTaQWuAc1whzToRz9681Gk9pLSWvpgdRxcelb9x4ww8femeSiiyp7+ZrtdlZUEVGNcODgHDzXls93UqZJp06bJ1wta2Y0mAui4rU9kqKLpujQ4Kz7PPIszN0Y+f03HRVioYW667+ayq2iXgFwb1TuJzGGcs9I5zuWmJ1Izz4ZZYVHy3LgbQ7KQ3PTnxjy8UNRx3gdg9601KQwyTwiIEZyImeWXZyC1gt3O3R6Q3mQct85LqtnmqMWrR6KJGZz3iTvjeO+fBSwZknsHYF5RgiMQII0xCImchw07gFlSInJ2XCQc3E+8x+I67oslw3s9hqBYFxOoj96fv2haDUEek3UEZ8MzlPLVKhaSJcJE7wNcJPlHceamxoPS+kKjHMdHWaW+IyPivn2zN1dHaqz46vRgN/O6SO7B5q8/Eg/CcbtdxEGeMDPPMcNy5LXzLjq4k8MtB5BUyXVnR0uV48c4RfJsZWGLDOcT3SB7VthV+tebWWiiDrUqCmOQORPiWjvViw6rHysTxuNN8Pg8ltolxbGrSHNO+Q6XM7HNJHd2Lx3dY3C10g5sNZaekpOEZio2p0jD2GT2PHBdPoHE9IJiMxuPAtG4jwzWVD+PZ/6n+LkTepGcpd1otyIi7DhK3tRT+ca7i2PAn3rjgq33rYelZH0hm33KpVGFpgjMZLmyKmeh0804V6HHvTZyzWh/SVqZc6AJD3tyGggFeq77qo0BFCm1k6kDMxxccyvUSpaVQ6nKVVZkApCALNoQowDCzNZ31iOwrGFMIQanytcLe5krIUd5UUTZoFIqTT4lZV7axuma5Vqt2LeodIvGMpHrrWpjdMyudWtsryvdK1qjkdEcaR6GVJKpe0VUi0vIMYS0DkWtb7Qru75mk6qRMDqjiefIb1SLBYH2muGgEue7M/iPWcfMq8Ino9DUXLI+Ej7dTM0gSNcJ8wtIYNIHgvVWyYBzA9vsXnXY0fK4uPcgUh9UeHH9lTgHAbjpw08FIdGuh/YQ5KKLuVPcgMHAb/PVDTBMwCexZ4VsbS3kgAZknIAb/8A6porLIl5kV6mCm4tgQIbwxnJvmZXAtLgxkcAAO7IL3Wm3tfm3+G30fvHQvjyHfxXHt1XEQO89g/3CzyO9ka4YSWz5OFaLA91tszsyxrmTyc1+Iz25eC+hmkCMs/unXu4qqsMEEHMGVYrvtwdo4Twd7CrQrhnZ12pxjXEVR7qDg5sLn0xhtFBp+0/xcs6towOkZctfArzfH2vtFnG/pP8XK8opnnaHTfkXFFKKTkIXNvW6hVzbAfx3O5O966SKGr5Lxk4u0fP7YHU3YajS08944g6ELGnVCvlrsrKjcNRoc3gfWDqDzCq147GnM2erH3Kkx3PGY7wVhLG1wehi6mEtp7fQrd77UWezuwVHOxRMNaTkdDJyXgG31k41f0f7W2/Lgq6WmyPeBo9gNSBxDqebR2wqwbmsRJGJ7TvGPMdxErBtp7npY4YJR83+jTLRZ9uLI4xjc3m5jgPFd6wXpRqNxMfiHEAgdxIzVGsF02VhnN5+84H1Qu222MAgEADhCKZTJhh+WywV7zaPRC51ot5cuY63NmJUG1t4hQ5kRwpeR6H1CVrhRZqnSZU2uqHgwOf5NBXasez9d+ZaKY++c+5ok+MKFFy4JlOMOXRxxTK6933G8tx4JG6eqCrJdlw06Zl3XcN7tJ5N98rsVdF0QwecjhzdZfdh+589r3LbXE5UY0Ek5DhG5e+5bjr0iS1lCTqdO2IVseMlpYYMrWlFmU8+ScNN7HOq2K1Ej+EPE5rH5MtP1qXgferK5Yqxyxm0qK4bptB1qU/0/7WdC57QNa7SOBZMdhlWAKUoObexxm3VW+2H6AvJbtmatX0rVUIGeABob4AZ96siApyRGTg7iVN2yZIzr1ezqj2LGnsiwEzVqmeat1Qb/FaKjVGlI0WWXNlcGyVLe6qfzuXpobJUBn1/wBbveuw05gL0hSoomeafFv9zjf/AJ2iPok9rifHNb7LdVOnUa5rGg55xnod66bQsdXDv9RUmWtm+UUIpKBEQmEAWupXA18li9xK19EELUaqttd9FoHbmubbqJqiKmBw4Oaw+sLpV7OToV5zYDyUP9C6SRWamxlkd/Ip/lBZ/YQtB2Bsf2J/5a3/ALq3ssZG8L0Mo8VGmPoX7Wa/MylN2Iso0oN7y8+ty9Vl2bo0zLKNMEaHCCfEhWzoViaKnSvQh5Jvls8dntVRojUdnuW9ledRC2dEnRKShmCoDpUBkLMNVXZJBatJYvU1qllPNGrGqjYRksVmUhSZmAKkLJIQWYdylZQiCxGS1RktuFYBAjSKeY7VuUhqlQS3ZEqBqP3uWSgHNCDYilFYqRKwKycsULGMJCyRBZjCQslKAwhIWSIDGFELNEFmGFRC2QkITZqhIWzCmFBZDCtsLXCzCEMQphEQghSiICFKIgIKxAWSQgEJCKUBiQgCyKIAiIgBUQpRAYlqNClEAREQBERAQkKUQCFClEAhIREAhSFClAEREAREQBERAEREAREQBERAEREAREQBERAEREAREQCEREAREQEKYREAREQBERAEREAREQBERAEREAREQBERAEREAREQBERAEREAREQBERAEREAREQBERAEREAREQBERAEREAREQBER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2" name="AutoShape 10" descr="data:image/jpeg;base64,/9j/4AAQSkZJRgABAQAAAQABAAD/2wCEAAkGBxQTEhQUEhMSFRQVFBYVFRgVFhUVFxQVFRcWGBQUFBUYHCggGBolGxQUITQhJiksLi4uFx8zODMsNygtLisBCgoKDg0OGxAQGywkICQuLCwsLCwsLCwsLSwsLCwsLCwsLCwsLCwsLCwsLCwsLCwsLCwsLCwsLCwsLCwsLCwsLP/AABEIAOEA4QMBIgACEQEDEQH/xAAcAAEAAgMBAQEAAAAAAAAAAAAAAQYCAwUEBwj/xABEEAABAwEFBAYEDAYBBQEAAAABAAIRAwQFEiExBkFRYRMicYGRoTKxwdEHFBUjQlJTYnKCkvAzQ3OywuGTJDSj0vEW/8QAGgEBAAMBAQEAAAAAAAAAAAAAAAECAwQFBv/EAC4RAAICAQMBBgQHAQAAAAAAAAABAhEDEiExBBMiMkFRgTNhsfAFQnGRocHxFP/aAAwDAQACEQMRAD8A+4oiIAiIgCIiAIiIAiIgCIiAIiIAiIgCIiAIiIAiIgCIiAIiIAiIgCIiAIiIAiIgCIiAIiIAiIgCIiAIiIAiIgCIiAIiIAiIgCIiAIiIAiIgCIiAIolJQEoolJQEoolJQEoolJQEoolJQEoolJQEoolJQEoolJQEoolJQEoolJQEoolJQEoolJQEoolJQEoolJQEoolEBiiIgCIiAIiIAiIgCIiAIoJjNUC8drH1x81NNh0j0z2u3dg81Dkkb4ennmdRLtVvGk0lpqNBGomSJ0mNFgL2o/as8VWNmaIIeDwb49bNdr4izgEW5XNj7Obie8XpR+1p/qCkXlR+1pfrb71zfk9nAJ8ms+qFO5lZ1BeFL7Wl+tvvUi2U/tKf6m+9co3YzgFHyUzgEB2BaGfXZ+oLMVW/WHiFwjdDOAT5Fp8Am4O8HDiFKr/yIzgFHyIxBZYoRV35FbxKG5+DneJQWWKEVI2krssVA1q1WoGghrQHHE95mGNBOZgE9gJXx28fhEtznk069Sk2cmtMwOZcDP70UpMhtH6ZUL4Tsf8ACNUqVG0rXVezEcLaoe5oBOgqiYAJ+kIA3iJI+sWSlVZUZiqPcC6CHOJGh3FQ9iUd5ERAEREAREQBFqfaWjVw7s/UtD7xaNAT5KHJIlRbPYi5xvTkP1H3LE3oeDfEquuJbs5eh00XgZeBO4eJWw20werJ3CdeWinWiNDPRW9F34T6l8fsVIio76uT29rtR4gnvCv9j2rbVc+k+zWqi8SDjYCySMoqNcQVUPi7mZPaWnmPUd6zlJS4PW6GEseqMtrr+yw7K/zOxnrerCq7svrU7Get6sQWsODg634z9voFR9sq722tga9wHRsMBxA9N85Aq8SqHt5/3NP+k3+96w6rwGWHxF+dqqNt7aHtrMwve0dEPRc4fSfwKvLtVRPhEb87TPGkR4OPvCnqvhkYfGX1Vzbuq5tnYWuc09M0S0lpjA/KQrBSfIBG8A+IlVz4QCPizf6zf7Kitm+GyMfjR6rps3T2Cm1z3hzmmHhzsQcHOgzMns3hcO5L3qWWu6hai4tLvScS7CTo8OOrD5a8VZNkx/0dH8J/vdCr23toY99OixuKsDmRqA7SnzJkGN2XFY5O7CM091XuaR3k4vg13jeFW2WsUbO97abZGJriBA9OqYOY0A7uKvFCkGNa0SQ0AAuJcTG8k5kqjbFW5tCq+jVbge9waHHIhzcujdwE6cz2K+q/T7pyfL/grl2deR8W+Ga21K9uo2RgJFOmCAJ61SrmSRya1nZLuK5DfgyrlgPSUwYkgg5csplfQLxuab4q1zMfFm4eEgNY7vgea6dlt9KpjYx4c5mThBy8QtZzd0i2PHFq5I+K3lsTWpAnGx/LMTyzX1r4KL/darJSZUJNWz1RRcTq5mEmk475iWydejJXBv23UXVeia8F88WgTwzMnulYfBVS6K8rVS+tDwM9KVWo0H/yqYSbXeJzYoxpxPtCIisYBEJjVVy9L3xSG+h4F/M/d5b1WUlE0x43N0jqWq82t0zPHd47+5ce1XyTv93guRUrucsH2J72kNcWEiA4AEtPGDkVzubZ3w6aEfEew3iSYEf6Wym5xXA2f2A6K0/GatorVqgmMQwjrAg4szIzOWQV3p2cBQkyMuTHHaO54aVmJXrp2WEq2xrea8VW8nHTJTaRl35nTAA4LE128VxunPFYmqo1ErB6nXdXad6xc5hEGCOBgjwXGc5YdKVGo0WD5nZstnZTJLBGKJ4ZTpw1XqrVchG8qvttJCxq4n4cFZ9IgyYDSHcnBwMhXjlaKT6bU7b9yy0WQOao23/8en/SHk96u1mrYgOMZ+8LzW66KNZwdVZiIGEdZwgSToCOJV8se0hSOSL0T3PPR2psrzHS4T99rmj9REea1bUXV8aotdSLXPYSWQRDwfSaHabge7ms6uyllP8ALI7Hv9phaKOywpmbPaK1In8LmntbAnvVWsjWmSTXyC0p3FnmuXaVtKm2jamvpPpjCCWu6zRkJESDGXAxK8d716l4VGMoMcKTSSajgQJORcewaDUyVZqVK1NEGrQfzdSc09+F8eS12iw2mpk61Npt4UaRDj+dzyR3KrhNx0u69vrZKkk7PLe97tstNlnodethDGNHWLcoDnAau34d/Yo2Y2eNImtXOKu6TmZwYtc97zJk9w3k++67mo2eSwEvOr3HE8zrnunkuJtNttSs0taDVqcG5NH4nnLwlXUd9U/LhehfFiyZnoxK2/v2PXtbcLa7ekpwKzR/yAfRP3uB7uzRsrtLiihaCRUHVa52roywOn6Y8+3Ws2Lbx73Ztpt7nO8yfYvfX6Ou8VKtMOkZmm40yY0J1BPgqyVS1w9/mdk/w3PCOnIi43lRxHEM+rhI75n1rgWa5KFDG6iwNcWkZEmBG7wHgu9YHsfSAY5zoGGXmXjk86zzPmuVebKrQcAboZBkHfoR7leX1OTEnel8oqTLoo9G1xbLgTGvpTrHGVyvg1t4q37VLZDeiqtE78NanJ8Se5b7ZbX0abpAxNlzWydQOqCeZVY+CSs+le9nFQEGqKjCSNSWl8jj1mDxVsW92W6qo0kfpVFKLQ4zh7SWkgNpj6WbvwjQd5nwXHfZiV7NoXfPjkxvrcVto1WxmuabuTPQxtwgqPLZ7BxXSpWcNWp1sA0XgtNrLt6rsiKnN7nvtFuDchmVza1pc7UleYklarLWL2zhLc4g9gM+ahs2hiUVZvLlitVqrYADBdJAgc5zz7Fuc2JUF6IUErUa/wA4GYT6OLFu1OUcclrrWjC5oc0hjsg+cg/c143TuOiiyyiz0YliSsKtaHtYGOc90mBkGtGr3k6N9e5ZPCgmgVjiIVR2n2ydZavRNo4jAdic6GkHgAJOhG7RenZ3ahtqaerhe2MTZkZ6EHeFBr2cqsul32mCFYFS6deM1ZrDa8dNjuI9WXsW+CW9HndZjqpHulZSvN0pOjVLQ465di6Ths3lylzoBJyHFa8m66+vsWqrXI0gc+fJCKbOVenT1gW02PZT4khjn9skFo5L59trdlRmEmk8NiMQbLRnoXDIHvX1HE/9grYypOR7D/uVRxs9TpfxCXTNVBUvvk+G2G4q7yCG4RxdkPeVeLFZ+jY1kk4Rqd53ldLa6yOo0nVqI7RuaSfSHJVC4bwqV69Om4yC7E78LQXEHkYjvWVadj3f+iXV4u1VaUXW6S6m8O3HIjiOfBdS1WnGdIyjXwWprR5FYMChN1ufP5ZLJLVW5WL8ujETGrl7blutlO02XIFwfOkx1XZ8l07ZSJORAMSBvOfPQc1hdNamatmc2evUPpekS1rsQPMREKsV3i85XBl6REXVR5ZVNoz8/wDkb7V5WVF69pW/P/kb63Lngrml4mepj3gjc5y1SuLtDtRRsmEPxOe4SGNGcaYiToJBHcV4tk9qHWt9RrmMZhAIAcSTJjy9qpZusUtOqtiztGY7VjZB1B2/4tWTTmFgaVRoAY+ichIeHjOIyIB5IynyJrskDk4ecj1kLbVGZ8VrZVePTokjeabhUb+nKp4NK0dI0ZCvhG4VaRxt5DEWHxaVBNff+GWCah5ME+LveFrtTxGAjEaktaz6517gNZ3QtlPqtIpte4uMuqVZYCeJJaCRwDGkdmqUaAZJJxVHCHPIjL6rGz1GcpPMkqKLWYEikcJP8TC0VJkFwH8NxPo8txhZVCpfTaQWuAc1whzToRz9681Gk9pLSWvpgdRxcelb9x4ww8femeSiiyp7+ZrtdlZUEVGNcODgHDzXls93UqZJp06bJ1wta2Y0mAui4rU9kqKLpujQ4Kz7PPIszN0Y+f03HRVioYW667+ayq2iXgFwb1TuJzGGcs9I5zuWmJ1Izz4ZZYVHy3LgbQ7KQ3PTnxjy8UNRx3gdg9601KQwyTwiIEZyImeWXZyC1gt3O3R6Q3mQct85LqtnmqMWrR6KJGZz3iTvjeO+fBSwZknsHYF5RgiMQII0xCImchw07gFlSInJ2XCQc3E+8x+I67oslw3s9hqBYFxOoj96fv2haDUEek3UEZ8MzlPLVKhaSJcJE7wNcJPlHceamxoPS+kKjHMdHWaW+IyPivn2zN1dHaqz46vRgN/O6SO7B5q8/Eg/CcbtdxEGeMDPPMcNy5LXzLjq4k8MtB5BUyXVnR0uV48c4RfJsZWGLDOcT3SB7VthV+tebWWiiDrUqCmOQORPiWjvViw6rHysTxuNN8Pg8ltolxbGrSHNO+Q6XM7HNJHd2Lx3dY3C10g5sNZaekpOEZio2p0jD2GT2PHBdPoHE9IJiMxuPAtG4jwzWVD+PZ/6n+LkTepGcpd1otyIi7DhK3tRT+ca7i2PAn3rjgq33rYelZH0hm33KpVGFpgjMZLmyKmeh0804V6HHvTZyzWh/SVqZc6AJD3tyGggFeq77qo0BFCm1k6kDMxxccyvUSpaVQ6nKVVZkApCALNoQowDCzNZ31iOwrGFMIQanytcLe5krIUd5UUTZoFIqTT4lZV7axuma5Vqt2LeodIvGMpHrrWpjdMyudWtsryvdK1qjkdEcaR6GVJKpe0VUi0vIMYS0DkWtb7Qru75mk6qRMDqjiefIb1SLBYH2muGgEue7M/iPWcfMq8Ino9DUXLI+Ej7dTM0gSNcJ8wtIYNIHgvVWyYBzA9vsXnXY0fK4uPcgUh9UeHH9lTgHAbjpw08FIdGuh/YQ5KKLuVPcgMHAb/PVDTBMwCexZ4VsbS3kgAZknIAb/8A6porLIl5kV6mCm4tgQIbwxnJvmZXAtLgxkcAAO7IL3Wm3tfm3+G30fvHQvjyHfxXHt1XEQO89g/3CzyO9ka4YSWz5OFaLA91tszsyxrmTyc1+Iz25eC+hmkCMs/unXu4qqsMEEHMGVYrvtwdo4Twd7CrQrhnZ12pxjXEVR7qDg5sLn0xhtFBp+0/xcs6towOkZctfArzfH2vtFnG/pP8XK8opnnaHTfkXFFKKTkIXNvW6hVzbAfx3O5O966SKGr5Lxk4u0fP7YHU3YajS08944g6ELGnVCvlrsrKjcNRoc3gfWDqDzCq147GnM2erH3Kkx3PGY7wVhLG1wehi6mEtp7fQrd77UWezuwVHOxRMNaTkdDJyXgG31k41f0f7W2/Lgq6WmyPeBo9gNSBxDqebR2wqwbmsRJGJ7TvGPMdxErBtp7npY4YJR83+jTLRZ9uLI4xjc3m5jgPFd6wXpRqNxMfiHEAgdxIzVGsF02VhnN5+84H1Qu222MAgEADhCKZTJhh+WywV7zaPRC51ot5cuY63NmJUG1t4hQ5kRwpeR6H1CVrhRZqnSZU2uqHgwOf5NBXasez9d+ZaKY++c+5ok+MKFFy4JlOMOXRxxTK6933G8tx4JG6eqCrJdlw06Zl3XcN7tJ5N98rsVdF0QwecjhzdZfdh+589r3LbXE5UY0Ek5DhG5e+5bjr0iS1lCTqdO2IVseMlpYYMrWlFmU8+ScNN7HOq2K1Ej+EPE5rH5MtP1qXgferK5Yqxyxm0qK4bptB1qU/0/7WdC57QNa7SOBZMdhlWAKUoObexxm3VW+2H6AvJbtmatX0rVUIGeABob4AZ96siApyRGTg7iVN2yZIzr1ezqj2LGnsiwEzVqmeat1Qb/FaKjVGlI0WWXNlcGyVLe6qfzuXpobJUBn1/wBbveuw05gL0hSoomeafFv9zjf/AJ2iPok9rifHNb7LdVOnUa5rGg55xnod66bQsdXDv9RUmWtm+UUIpKBEQmEAWupXA18li9xK19EELUaqttd9FoHbmubbqJqiKmBw4Oaw+sLpV7OToV5zYDyUP9C6SRWamxlkd/Ip/lBZ/YQtB2Bsf2J/5a3/ALq3ssZG8L0Mo8VGmPoX7Wa/MylN2Iso0oN7y8+ty9Vl2bo0zLKNMEaHCCfEhWzoViaKnSvQh5Jvls8dntVRojUdnuW9ledRC2dEnRKShmCoDpUBkLMNVXZJBatJYvU1qllPNGrGqjYRksVmUhSZmAKkLJIQWYdylZQiCxGS1RktuFYBAjSKeY7VuUhqlQS3ZEqBqP3uWSgHNCDYilFYqRKwKycsULGMJCyRBZjCQslKAwhIWSIDGFELNEFmGFRC2QkITZqhIWzCmFBZDCtsLXCzCEMQphEQghSiICFKIgIKxAWSQgEJCKUBiQgCyKIAiIgBUQpRAYlqNClEAREQBERAQkKUQCFClEAhIREAhSFClAEREAREQBERAEREAREQBERAEREAREQBERAEREAREQCEREAREQEKYREAREQBERAEREAREQBERAEREAREQBERAEREAREQBERAEREAREQBERAEREAREQBERAEREAREQBERAEREAREQBER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4" name="AutoShape 12" descr="data:image/jpeg;base64,/9j/4AAQSkZJRgABAQAAAQABAAD/2wCEAAkGBxQTEhQUEhMSFRQVFBYVFRgVFhUVFxQVFRcWGBQUFBUYHCggGBolGxQUITQhJiksLi4uFx8zODMsNygtLisBCgoKDg0OGxAQGywkICQuLCwsLCwsLCwsLSwsLCwsLCwsLCwsLCwsLCwsLCwsLCwsLCwsLCwsLCwsLCwsLCwsLP/AABEIAOEA4QMBIgACEQEDEQH/xAAcAAEAAgMBAQEAAAAAAAAAAAAAAQYCAwUEBwj/xABEEAABAwEFBAYEDAYBBQEAAAABAAIRAwQFEiExBkFRYRMicYGRoTKxwdEHFBUjQlJTYnKCkvAzQ3OywuGTJDSj0vEW/8QAGgEBAAMBAQEAAAAAAAAAAAAAAAECAwQFBv/EAC4RAAICAQMBBgQHAQAAAAAAAAABAhEDEiExBBMiMkFRgTNhsfAFQnGRocHxFP/aAAwDAQACEQMRAD8A+4oiIAiIgCIiAIiIAiIgCIiAIiIAiIgCIiAIiIAiIgCIiAIiIAiIgCIiAIiIAiIgCIiAIiIAiIgCIiAIiIAiIgCIiAIiIAiIgCIiAIiIAiIgCIiAIolJQEoolJQEoolJQEoolJQEoolJQEoolJQEoolJQEoolJQEoolJQEoolJQEoolJQEoolJQEoolJQEoolJQEoolEBiiIgCIiAIiIAiIgCIiAIoJjNUC8drH1x81NNh0j0z2u3dg81Dkkb4ennmdRLtVvGk0lpqNBGomSJ0mNFgL2o/as8VWNmaIIeDwb49bNdr4izgEW5XNj7Obie8XpR+1p/qCkXlR+1pfrb71zfk9nAJ8ms+qFO5lZ1BeFL7Wl+tvvUi2U/tKf6m+9co3YzgFHyUzgEB2BaGfXZ+oLMVW/WHiFwjdDOAT5Fp8Am4O8HDiFKr/yIzgFHyIxBZYoRV35FbxKG5+DneJQWWKEVI2krssVA1q1WoGghrQHHE95mGNBOZgE9gJXx28fhEtznk069Sk2cmtMwOZcDP70UpMhtH6ZUL4Tsf8ACNUqVG0rXVezEcLaoe5oBOgqiYAJ+kIA3iJI+sWSlVZUZiqPcC6CHOJGh3FQ9iUd5ERAEREAREQBFqfaWjVw7s/UtD7xaNAT5KHJIlRbPYi5xvTkP1H3LE3oeDfEquuJbs5eh00XgZeBO4eJWw20werJ3CdeWinWiNDPRW9F34T6l8fsVIio76uT29rtR4gnvCv9j2rbVc+k+zWqi8SDjYCySMoqNcQVUPi7mZPaWnmPUd6zlJS4PW6GEseqMtrr+yw7K/zOxnrerCq7svrU7Get6sQWsODg634z9voFR9sq722tga9wHRsMBxA9N85Aq8SqHt5/3NP+k3+96w6rwGWHxF+dqqNt7aHtrMwve0dEPRc4fSfwKvLtVRPhEb87TPGkR4OPvCnqvhkYfGX1Vzbuq5tnYWuc09M0S0lpjA/KQrBSfIBG8A+IlVz4QCPizf6zf7Kitm+GyMfjR6rps3T2Cm1z3hzmmHhzsQcHOgzMns3hcO5L3qWWu6hai4tLvScS7CTo8OOrD5a8VZNkx/0dH8J/vdCr23toY99OixuKsDmRqA7SnzJkGN2XFY5O7CM091XuaR3k4vg13jeFW2WsUbO97abZGJriBA9OqYOY0A7uKvFCkGNa0SQ0AAuJcTG8k5kqjbFW5tCq+jVbge9waHHIhzcujdwE6cz2K+q/T7pyfL/grl2deR8W+Ga21K9uo2RgJFOmCAJ61SrmSRya1nZLuK5DfgyrlgPSUwYkgg5csplfQLxuab4q1zMfFm4eEgNY7vgea6dlt9KpjYx4c5mThBy8QtZzd0i2PHFq5I+K3lsTWpAnGx/LMTyzX1r4KL/darJSZUJNWz1RRcTq5mEmk475iWydejJXBv23UXVeia8F88WgTwzMnulYfBVS6K8rVS+tDwM9KVWo0H/yqYSbXeJzYoxpxPtCIisYBEJjVVy9L3xSG+h4F/M/d5b1WUlE0x43N0jqWq82t0zPHd47+5ce1XyTv93guRUrucsH2J72kNcWEiA4AEtPGDkVzubZ3w6aEfEew3iSYEf6Wym5xXA2f2A6K0/GatorVqgmMQwjrAg4szIzOWQV3p2cBQkyMuTHHaO54aVmJXrp2WEq2xrea8VW8nHTJTaRl35nTAA4LE128VxunPFYmqo1ErB6nXdXad6xc5hEGCOBgjwXGc5YdKVGo0WD5nZstnZTJLBGKJ4ZTpw1XqrVchG8qvttJCxq4n4cFZ9IgyYDSHcnBwMhXjlaKT6bU7b9yy0WQOao23/8en/SHk96u1mrYgOMZ+8LzW66KNZwdVZiIGEdZwgSToCOJV8se0hSOSL0T3PPR2psrzHS4T99rmj9REea1bUXV8aotdSLXPYSWQRDwfSaHabge7ms6uyllP8ALI7Hv9phaKOywpmbPaK1In8LmntbAnvVWsjWmSTXyC0p3FnmuXaVtKm2jamvpPpjCCWu6zRkJESDGXAxK8d716l4VGMoMcKTSSajgQJORcewaDUyVZqVK1NEGrQfzdSc09+F8eS12iw2mpk61Npt4UaRDj+dzyR3KrhNx0u69vrZKkk7PLe97tstNlnodethDGNHWLcoDnAau34d/Yo2Y2eNImtXOKu6TmZwYtc97zJk9w3k++67mo2eSwEvOr3HE8zrnunkuJtNttSs0taDVqcG5NH4nnLwlXUd9U/LhehfFiyZnoxK2/v2PXtbcLa7ekpwKzR/yAfRP3uB7uzRsrtLiihaCRUHVa52roywOn6Y8+3Ws2Lbx73Ztpt7nO8yfYvfX6Ou8VKtMOkZmm40yY0J1BPgqyVS1w9/mdk/w3PCOnIi43lRxHEM+rhI75n1rgWa5KFDG6iwNcWkZEmBG7wHgu9YHsfSAY5zoGGXmXjk86zzPmuVebKrQcAboZBkHfoR7leX1OTEnel8oqTLoo9G1xbLgTGvpTrHGVyvg1t4q37VLZDeiqtE78NanJ8Se5b7ZbX0abpAxNlzWydQOqCeZVY+CSs+le9nFQEGqKjCSNSWl8jj1mDxVsW92W6qo0kfpVFKLQ4zh7SWkgNpj6WbvwjQd5nwXHfZiV7NoXfPjkxvrcVto1WxmuabuTPQxtwgqPLZ7BxXSpWcNWp1sA0XgtNrLt6rsiKnN7nvtFuDchmVza1pc7UleYklarLWL2zhLc4g9gM+ahs2hiUVZvLlitVqrYADBdJAgc5zz7Fuc2JUF6IUErUa/wA4GYT6OLFu1OUcclrrWjC5oc0hjsg+cg/c143TuOiiyyiz0YliSsKtaHtYGOc90mBkGtGr3k6N9e5ZPCgmgVjiIVR2n2ydZavRNo4jAdic6GkHgAJOhG7RenZ3ahtqaerhe2MTZkZ6EHeFBr2cqsul32mCFYFS6deM1ZrDa8dNjuI9WXsW+CW9HndZjqpHulZSvN0pOjVLQ465di6Ths3lylzoBJyHFa8m66+vsWqrXI0gc+fJCKbOVenT1gW02PZT4khjn9skFo5L59trdlRmEmk8NiMQbLRnoXDIHvX1HE/9grYypOR7D/uVRxs9TpfxCXTNVBUvvk+G2G4q7yCG4RxdkPeVeLFZ+jY1kk4Rqd53ldLa6yOo0nVqI7RuaSfSHJVC4bwqV69Om4yC7E78LQXEHkYjvWVadj3f+iXV4u1VaUXW6S6m8O3HIjiOfBdS1WnGdIyjXwWprR5FYMChN1ufP5ZLJLVW5WL8ujETGrl7blutlO02XIFwfOkx1XZ8l07ZSJORAMSBvOfPQc1hdNamatmc2evUPpekS1rsQPMREKsV3i85XBl6REXVR5ZVNoz8/wDkb7V5WVF69pW/P/kb63Lngrml4mepj3gjc5y1SuLtDtRRsmEPxOe4SGNGcaYiToJBHcV4tk9qHWt9RrmMZhAIAcSTJjy9qpZusUtOqtiztGY7VjZB1B2/4tWTTmFgaVRoAY+ichIeHjOIyIB5IynyJrskDk4ecj1kLbVGZ8VrZVePTokjeabhUb+nKp4NK0dI0ZCvhG4VaRxt5DEWHxaVBNff+GWCah5ME+LveFrtTxGAjEaktaz6517gNZ3QtlPqtIpte4uMuqVZYCeJJaCRwDGkdmqUaAZJJxVHCHPIjL6rGz1GcpPMkqKLWYEikcJP8TC0VJkFwH8NxPo8txhZVCpfTaQWuAc1whzToRz9681Gk9pLSWvpgdRxcelb9x4ww8femeSiiyp7+ZrtdlZUEVGNcODgHDzXls93UqZJp06bJ1wta2Y0mAui4rU9kqKLpujQ4Kz7PPIszN0Y+f03HRVioYW667+ayq2iXgFwb1TuJzGGcs9I5zuWmJ1Izz4ZZYVHy3LgbQ7KQ3PTnxjy8UNRx3gdg9601KQwyTwiIEZyImeWXZyC1gt3O3R6Q3mQct85LqtnmqMWrR6KJGZz3iTvjeO+fBSwZknsHYF5RgiMQII0xCImchw07gFlSInJ2XCQc3E+8x+I67oslw3s9hqBYFxOoj96fv2haDUEek3UEZ8MzlPLVKhaSJcJE7wNcJPlHceamxoPS+kKjHMdHWaW+IyPivn2zN1dHaqz46vRgN/O6SO7B5q8/Eg/CcbtdxEGeMDPPMcNy5LXzLjq4k8MtB5BUyXVnR0uV48c4RfJsZWGLDOcT3SB7VthV+tebWWiiDrUqCmOQORPiWjvViw6rHysTxuNN8Pg8ltolxbGrSHNO+Q6XM7HNJHd2Lx3dY3C10g5sNZaekpOEZio2p0jD2GT2PHBdPoHE9IJiMxuPAtG4jwzWVD+PZ/6n+LkTepGcpd1otyIi7DhK3tRT+ca7i2PAn3rjgq33rYelZH0hm33KpVGFpgjMZLmyKmeh0804V6HHvTZyzWh/SVqZc6AJD3tyGggFeq77qo0BFCm1k6kDMxxccyvUSpaVQ6nKVVZkApCALNoQowDCzNZ31iOwrGFMIQanytcLe5krIUd5UUTZoFIqTT4lZV7axuma5Vqt2LeodIvGMpHrrWpjdMyudWtsryvdK1qjkdEcaR6GVJKpe0VUi0vIMYS0DkWtb7Qru75mk6qRMDqjiefIb1SLBYH2muGgEue7M/iPWcfMq8Ino9DUXLI+Ej7dTM0gSNcJ8wtIYNIHgvVWyYBzA9vsXnXY0fK4uPcgUh9UeHH9lTgHAbjpw08FIdGuh/YQ5KKLuVPcgMHAb/PVDTBMwCexZ4VsbS3kgAZknIAb/8A6porLIl5kV6mCm4tgQIbwxnJvmZXAtLgxkcAAO7IL3Wm3tfm3+G30fvHQvjyHfxXHt1XEQO89g/3CzyO9ka4YSWz5OFaLA91tszsyxrmTyc1+Iz25eC+hmkCMs/unXu4qqsMEEHMGVYrvtwdo4Twd7CrQrhnZ12pxjXEVR7qDg5sLn0xhtFBp+0/xcs6towOkZctfArzfH2vtFnG/pP8XK8opnnaHTfkXFFKKTkIXNvW6hVzbAfx3O5O966SKGr5Lxk4u0fP7YHU3YajS08944g6ELGnVCvlrsrKjcNRoc3gfWDqDzCq147GnM2erH3Kkx3PGY7wVhLG1wehi6mEtp7fQrd77UWezuwVHOxRMNaTkdDJyXgG31k41f0f7W2/Lgq6WmyPeBo9gNSBxDqebR2wqwbmsRJGJ7TvGPMdxErBtp7npY4YJR83+jTLRZ9uLI4xjc3m5jgPFd6wXpRqNxMfiHEAgdxIzVGsF02VhnN5+84H1Qu222MAgEADhCKZTJhh+WywV7zaPRC51ot5cuY63NmJUG1t4hQ5kRwpeR6H1CVrhRZqnSZU2uqHgwOf5NBXasez9d+ZaKY++c+5ok+MKFFy4JlOMOXRxxTK6933G8tx4JG6eqCrJdlw06Zl3XcN7tJ5N98rsVdF0QwecjhzdZfdh+589r3LbXE5UY0Ek5DhG5e+5bjr0iS1lCTqdO2IVseMlpYYMrWlFmU8+ScNN7HOq2K1Ej+EPE5rH5MtP1qXgferK5Yqxyxm0qK4bptB1qU/0/7WdC57QNa7SOBZMdhlWAKUoObexxm3VW+2H6AvJbtmatX0rVUIGeABob4AZ96siApyRGTg7iVN2yZIzr1ezqj2LGnsiwEzVqmeat1Qb/FaKjVGlI0WWXNlcGyVLe6qfzuXpobJUBn1/wBbveuw05gL0hSoomeafFv9zjf/AJ2iPok9rifHNb7LdVOnUa5rGg55xnod66bQsdXDv9RUmWtm+UUIpKBEQmEAWupXA18li9xK19EELUaqttd9FoHbmubbqJqiKmBw4Oaw+sLpV7OToV5zYDyUP9C6SRWamxlkd/Ip/lBZ/YQtB2Bsf2J/5a3/ALq3ssZG8L0Mo8VGmPoX7Wa/MylN2Iso0oN7y8+ty9Vl2bo0zLKNMEaHCCfEhWzoViaKnSvQh5Jvls8dntVRojUdnuW9ledRC2dEnRKShmCoDpUBkLMNVXZJBatJYvU1qllPNGrGqjYRksVmUhSZmAKkLJIQWYdylZQiCxGS1RktuFYBAjSKeY7VuUhqlQS3ZEqBqP3uWSgHNCDYilFYqRKwKycsULGMJCyRBZjCQslKAwhIWSIDGFELNEFmGFRC2QkITZqhIWzCmFBZDCtsLXCzCEMQphEQghSiICFKIgIKxAWSQgEJCKUBiQgCyKIAiIgBUQpRAYlqNClEAREQBERAQkKUQCFClEAhIREAhSFClAEREAREQBERAEREAREQBERAEREAREQBERAEREAREQCEREAREQEKYREAREQBERAEREAREQBERAEREAREQBERAEREAREQBERAEREAREQBERAEREAREQBERAEREAREQBERAEREAREQBER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6" name="Picture 14" descr="http://www.unilever.com/images/lux-strawberrys-cream-soap-450x450_tcm13-2910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81200"/>
            <a:ext cx="2667000" cy="1905000"/>
          </a:xfrm>
          <a:prstGeom prst="rect">
            <a:avLst/>
          </a:prstGeom>
          <a:noFill/>
        </p:spPr>
      </p:pic>
      <p:sp>
        <p:nvSpPr>
          <p:cNvPr id="18448" name="AutoShape 16" descr="data:image/jpeg;base64,/9j/4AAQSkZJRgABAQAAAQABAAD/2wCEAAkGBxQSEhQQERQVFRIVFRcWFRcVFRcZGxwYFBYWHRwTGRYYHCggHxomGxgXITEjJSkrLi4uGR80ODMtNygtLisBCgoKDg0OGhAQGiwmHyYsLCwsNCwsLCwsLCwsLCwsLCwsLCwsLCwsLywsLCwtLCwvNCwsLCwsLCwvLSwvNywsLP/AABEIALMBGQMBIgACEQEDEQH/xAAcAAEAAQUBAQAAAAAAAAAAAAAABgMEBQcIAgH/xABMEAABAwICBgMJCwsEAgMAAAABAAIDBBEFIQYHEjFBURNhkRciMlRxcoGh0RQjMzVSc5OxsrPTCBVCYnSCkqPB4fAlU8LSJEMWovH/xAAZAQEAAwEBAAAAAAAAAAAAAAAAAQIDBAX/xAAuEQACAgEDAgUCBQUAAAAAAAAAAQIRAxIhMQRBEzJRYaEU8CKx0eHxI0JxgcH/2gAMAwEAAhEDEQA/AN4oiIAiIgCIiAIiIAiIgCIiAIiIAiIgCIiAIiIAiIgCIqL6hoDnXHeAl3VYcVDdCrMZo7XbfSQnfE8geZc7PZa3YsyoLopOfdfntff1O/op0semnrgb9TDRMIiLcwCIiAIiIAiIgCIiAIiIAiIgCIiAIiIAiIgCIiAIiIAiIgCIiAIiIAiIgCjOljmgt2TZ9iHW+TwBWWxPE2xCwzedw5dZ6lEq95ddzjcnMlcPWZo1oXP5HZ0uJ6tT4Kuh1PtVDn8GMPa7Ieq6nCweiMAbBtWze5xJ52Nh9SvaTEg+aWnOT4yD5WOAIcPSbH+626dKGNX3KdQ3PI67F+iIug5giIgCIiAIiIAiIgCIiAIiIAiIgCIiAIiIAiIgCIiAIiIAiIgCL4SsNiekLI7hnfu6vB7ePoVJ5IwVyZeEJTdRRmHvABJIAG8nIdqj2J6SDNkGf653fujj5VGa/FJJz747Lg0ZNHo/qVf4Vg0ktjbZZ8p39BxXBPqp5HpxL9f2O6HSwxrVkf3/ANPMW093FznHyklX2IYcWtYzfNIchyH+ceorPU1HHTsLuQzcd56h7EoqYl5nkFnnJo+S3l5Uj0tbPl/CKy6nuuF8l1R04jY2MbmgDs4rXuM4r0OLCRpyDo439bXNaHdl+1qnmLYg2CJ0ruAyHN3BoWnnNdPUNBzfLKL+V7hc+tbdTPTpjEdHj1apS4qjdqIi7DgCIiAIiIAiIgCIiAIiIAiIgCIiAIiIAiIgCIiAIiIAi+Eq1lrRubn18FWU4x5LRi5cF0SreoqtkZZqm1rnZn1qt7lB35rPXKXlRbTGPJgK+d8htmeTR7AraLR6WTwrMHXmewf1spZHGG7gB5F7Wf0qk7m7NfqXFVBUYjDtHYYs7bbub8+wbllJHgb/AO/kAXteHWF3Gw6zyW8YRgqiqMZTlN3J2UWwlxDn8M2t4DrPN3qHrX2trGRN23mw4cz1ALHVuPNHexd8ef6P91HcSmc87Tjc/wCZALly9VGG0N2dGPp5Tdy2RjdJMVdUOu7Jo8FvLr8qv9A8CJf7rkHetuIgeJORf5ALgeU8ldYRouZCJJxZm8M4u8vIevyKZMYAAAAABYAbgBwAVcGGUpeJM1z54xj4eM9IiLvPPCIiAIiIAiIgCIiAIiIAiIgCIiAIiIAiIgCIiAK0r8QZEO+PfHwWjef7dap4rX9EGtY3bmebRs5kb3Hk0byfaqVBhojvNK7bmPhPO4fqsHAcFnKT4j/BpGKq5fyfYo5Jc5O8bwbx/wA8qvYaZrdwz5lVWm/919URxRW/L9yJZG9uEEReJJQ3Mlat0UPa8Syho2nENA3kmw7Via7GCMmD0n2LBTUdRUG9nO63ZD0Xy7FzT6lLaCtnTj6dveTpGUr9K423bENs8zk32lYGpxGSY++OuODRkOxZSi0Q4yyehg/5H2LP0WFxReAwX5nM9pXO8WfN53SN/EwYvIrZHMPwiR+dtlvN2XYN6kFBhkbMx3zxlc8D1Dgr2WQNBc42A3rG4JMXmV/AuBHZ7LLWGHHikly2YzyzyRb4RlURF2HKEREAREQBERAEREAREQBERAEREAREQBERAEREARF8duQGJw8j3ytkIG2Dsk7mwtPe287wz5wHAKvh7jNadwIYc4mn5PCR36x4cgo7WVAnNFQsyY+OOSQfqNbcM/8AqfUpiAsYPU/Zfmb5FpXu/hH1eJJQ3eVbuqS4lsedsi7gOrrK9RUgGbu+PX7FLm3tH9jPSl5j4JnO8EZL66l2vCPYrmyKfDvzOxq9ChFRsbmGi/M5n1quqU1SxnhOA8p/osRW6Sxs8AOef4R2nP1JKcMa3dExhOb2VmcVlX4nHF4Tu++SMz2cPSofWaSTSXAIY3kzf/Fv7LLzh2GyzG7Wmx3udkO3j6FyT6y3WNWzqj0elXkdGQqsQfUODbZX71o59fMqTYdS9GwN47z5SqGF4U2EX8J/F39AOCyC1wYZReufLMc2WL/DDgIiLqOcIiIAiIgCIiAIiIAiIgCLz0g5jtCdIOY7UB6ReQ8cx2r0gCIiAIiIAiIgCIiAhtNGG4u5trDou8H7o3enaUlqiXu6FpsLXkcN4adzR1mx8gB6lYY3hjjLFWRC8kRs5o3vjN7gfrAF1vKsnSEEyOHFw+wy3qz9KwjGri/X4Oick1GS7Kv9orRRhoDWiwG4BfJJmt3lWoldLfY71m7a5+TqVWOiaN+Z61bVJ7QWxnpS8zPnuq+4dq8T7bhlf6leNaBuC+pok+WRqS4RgpMIe7i0eU3+peW6MNPhvcfNAH13WfRV+mx90X+oydmY2kwOCPNsYJ5u74+tZKyItYxjHZIzlKUuWERFYqEREAREQBERAEREAREQBERAciax6JsGJ1kUYswTOIHLbs6w6gXWC2Do5qSZVUsFUaxzDNEyTZ6EG220HZvt571B9a/xvW/Oj7DV0jq9+LKH9lh+7auqcmoqiqNZzag9kbUNeQ8btqCwv5zZLjy2KiFVjWMYFUCCWZxHhNa9xlhkbzbtZgeTZI6l04tV/lEUTXYfFMR38dQ0NPVI12031NP7qzhkbdS3JolWr3TaLFYDIwbE0dhNFe+yTucDxYbGx6iOClS5p1A1TmYoGAnZkhka4cO9s4G3lb610sq5I6ZUEYPSXS6kw/Y92SmISX2D0Urwdm1xdjCAcxkVb6Pad0FdKYKSoEkgaX7PRys70EAkF7ADvGQWrNf+MmoqabC4RtvaQ5wFrmWbvY4x17Jv++FrDRfGX4fWxVIBDoZO/buJbm18ZB4lpcM9xV44k433FnYyKjSVLZWMljIcx7WvY4bi1wBDh1EEKssCTCaS6WUmHhhrJDEJLhp6KV4JG8XjYQD1FetHdKaSva51JO2XZ8IDaa4ciWPAcAbb7ZqLa94GuwiVxFyySFzTyJkDb/wuI9K52wLF56GaOqgJZIM2kg7Lm3ILSP0mEgg+TmFtDGpRvuRZ2WqEsGUmzvePXs2v9XYsHoLpdFidM2oi71472WMm5Y/l1tO8HiORuBI1jKPZlk6KVMRsN2d2yLeS25eMQrWQRSTyu2Y42Oe91ibNaLk2aCTlyX22wSR4JNyORO8jqVDGcPbVU8tM5xDJo3RlzbXAeCCRfK+arF9mH6kV7rmEeN/yKj8NO65hHjf8io/DVKn1PYS1oBp3PI/SdPLc+XZcB2Bab1zaO09BXRwUkfRxup2PI23u74ySgm7yTuaOxdMIwk6VldzdPdcwjxv+RUfhq4w7Wdhc8rIIqnakkcGMb0M4u5xsBd0YAz5lQHVFoBQV2HioqoOkl6WRu10srcm2sLMeB6lNIdU+HRTQ1FOySGSGVkg2ZHODix19lwkLsj1WVZKC23G5NKupbEx8r7hjGlzrNLjZoubNaCSbDcASob3XMI8b/kVH4am5F8juXF8FM33S2I5t6YMPWNu31JigpXYbOme65hHjf8io/DTuuYR43/IqPw187kWEeKn6eo/ETuRYR4qfp5/xFH9P3+BuSDRvSilxBr30cvStYQ1x2JGWJFwLPaL5cld4zi0VJC6oqHFsTLbTgx77Am1y1gJt12WL0P0Ogw0TNpS/Ylc15a921slotZpte3lusrjUDZKeaN4BY6J7XA8QWkEKjq9iTDYFp/h1ZJ0NNUtdKdzXNkjJ6m9I1u0cjkLqTLiWHbbaRu0NhzbPbcbLsy3vhud3pI808l0jqg1h/nCP3LUkCsjbv3dKwf8AsA+WP0h6RvIGuTFpVohM2So9pJptRUD2xVkxie9u033qVwIuR4TGEbxuvfdzUhWkPylWD/wXcffx6PeVSCTlTJNzYdXMniZPEdqORoex1nNu1wuHWcARccwrDSTSiloGskrJDGx7i1p6OR4LgL297abG3PkVdYFEGU0DGizWwxtA5AMaAOxQbX7GDhTiRm2eIjqJJH1EqIpOVAv+65hHjf8AIqPw07rmEeN/yKj8Nab1LaNU1fVTRVcfSMbDttG29tnbbBe7HA7iVuPuRYR4qfp5/wARaSjji6dkbn3uuYR43/IqPw1kv/n+H/7/APKl/wCiw1Xqcwp7S1sD4yRk5k0pI6wHuc3tBXjuVQ+MS9jPYqvR2sbmj9a/xvW/Oj7DV0lq9+LKH9lh+7aubda/xvW/Oj7DVPNG9Uc1RSU9Q3E5IxLCyQMETiGh7QdgETi9r23Ba5EtEbIRvOaVrAXPcGtGZLiAAOZJXPOu/TuKtdHR0rg+CFxe+QbnyWIAaeLWguz3EnLdcyN+ot77CbE5JGA3IMB9RdMQD6FKNGtUeH0jhIWOqJAbgzkOAPVGAG9oJWcXGO/JJE9QGh8ke3ic7S0PZsU4cLEtcQXS25GwA5i53WJ2/i2IMp4ZaiU2jiY57vI0E5dauwtQ/lC6SdHTx4ew9/OekltwjjOQPnP+wVG+SQ4IxqhoX4ni82Jzi4iLpjxHSSXEbBfg0XI5bDVjNeWjXuWvNQwWiqgZBbcJB8IPSSHfvlSfVVpxhmG0IillcKiR7pJrRSGxOTWggbg0D0kr3rQ05wvEqF8McrunY4SQ3hkHfDItvbIOaSPLbktU2p8bcDsZzUFpL7oonUbzeSlNm34xPJLew7TeobK2kuS9Wekn5vxCGdxtE49FN83IQC4+adl37q6zBWeaOmQRAteXxPP58P3zFDdHdCW4po7AG2FVE6d0Dzz6Z94nH5LvUbHmDMteXxPP58P3zE1G/E9P5833z0Taha9QaB0U0jqMJq+kYCHMcY54XXAcGmzo3cnAg2PAjjmD1Xo/jUNbBHVU7tqN4v1g8WOHBwORC1lrt1fdO04lSMvOwe/saM5GNHwgHF7Rv5jyWOttVunbsMqLPJdSSkCZoz2TuEzR8ocRxGXAW0klkjqXI4Nlz6VVFPpK+iY69PUOhD2OuQHGnZ74zk7IX4Eegja7ouLcj6j5QtEYpUNk0rgkjcHMe6nc1zTcFrqdpDgRvBC34sckVt/glM8MdwIsf83Lnb8on4yi/ZI/vZ10Yuc/yifjKL9kj+9nVsHmIkbF1BfFQ+fl/wCK2OtcagviofPy/wDFbHVJ+ZkoLjJjw2rDnGwFRck8AJMyuzVxj0QfVbDtzp9k+QyWK2wdyGdU90DDPHqf6QL4dYOGeO0/0gWB7i+F/Il+mcvjtS2F28CYdYmP9Qsvwe4J7h9cyeJk8TtqORocx1iLtO42OaYj8FJ5jvslUcEwxtLTxUsZcWQsaxpdYuIaLC5AAv6Aq2I/BSeY77JVCTQWovBIq2HEqWcXjkZAOtpBms9p4OBzCg+PYTU4RXdGXFk0Tg+KVuW0252ZG9RsQRnxBWyvyafDrvNp/rmWw9ZmhLMUpiwWbUx3dA88+Mbj8h1rdRseFj0OembT4IoatdN2YpTBx2W1MYAnjHPhI0H9B3qNxna5gX5Svg0Pln+qJaqwXFKnCq0SNBjnhcWyRuyuL99E8cWn2EbgVPddOkcOIUmHVUB71xnDmnex4EN43dY9YseKnw9M01wLN9YT8BD82z7IUF19fFL/AJ6L7SnWE/AQ/Ns+yFBdfXxS/wCei+0sIeZEmsNRONQUtZPJUzMhY6DZBe6wJ6RhsOuwK3d3QMM8ep/pAtC6ndFafEaqaGqDixkO23ZcW99ttG8dRK253F8L+RL9M5a5dOrchEjpNOMPlkZDFVxSSSO2WNY7aJJ4ZD61IVBMK1T0FNURVUHTMkhftt982gciLODgcs+FlO1i67EnJutf43rfnR9hq6R1e/FlD+yw/dtUIxXUlHUTS1EtZKZJXukdaNtrvJJAz3Z5Dktg6J4IaKljpOldKIgQ1zgAdkkkNNjwvbyALWc04pIhGXREWJJ5kkDQXOIDQCSTkABvJPJczxXx/Hbm5gdJfjlTQ8OouA9DpFv7TDAXV1O6lE7oGPykLGguc35FycgePPduvfAaAatIsLmknZM+Vz4+j79jRYbQJsRz2QtISUU33IL3uZYV4nH2v/7J3MsK8Tj7X/8AZS5FTU/Uk5R1qaLjD6+SKMWgkAlh3mzXXuy5+S4OHHLZ5rempvSX3bh0bXOvNT2hkucyGjvHnjmy2fEtcq2sLV7HixhdJK6Iwh4Gw0G+3s778tn1lY7Q7Vb+bagVFPWSm42ZGOjbsvb8kgHfxBGYPVcHWU1KCT5IK+vM/wCjz+fD98xNRvxPT+fN989ZnTzRMYnA2mdM6JgeHu2Wgl2yCA3M7s7+gL7oJop+bIHUzZnSxl5e3baAW7QF2ix3XF/KSqWtFAki0Brl1bGBz8Rome8OO1PG0fBk75Wgf+s8R+ieo97v9fHNBFjmDvCiE3F2iTk7Vc4nFqK5JtKAL8tl2S6yUDi1VUcVdFiFMXwujftmJtjGTnuBzbv3A25AKeK2Sak7RCC5y/KJ+M4v2SP72ddGrXGmeqhmJVTquWqkaS1rWsaxtmtaPBBJuc7nyuKYpKMrYZ81Bn/SR8/L/wAVsaOQOFwbgqMaA6HDC4pIGTOlje/pAHtA2XEAG1juNm9ikE8Thd8fhcWnc72O6+3qpke7aLJFyuMqZ4NW1wORqAQerpN67A6Xp4niJ5Y4hzL275jrWzaf0geC1T3AoPG5fo2e1aYZxSb9SJJp0bb93Rf7jP42+1fHYhEMzLGB1vb7VqXuA0/jcv0bPancBp/G5fo2e1VqPqQbUw7GYKh0jYJo5TGQJOjcHBpdewJGV8jkq2I/BSfNv+yVGtXugrMJbMyOV0olLCdpoFtgOGVvKpDjVCZ4JYA8xmWN0e2BctDxYkDnYlVdXsSaY/Jp8Ou82D65lvRQPQLVs3CpnzRVL5BIzYexzGgHMEOuDvGfaVPFbI05WgjWet7VyK9hq6UAVkbc27umYP0D+uOB47jwI5wlDm3jdtAtJu03FnDI3B3Hgu21B9NdV9HiLzM7ahqD4UkVu+t8tpFievI5DPJXx5dOzIaJbhPwEPzbPshQXX2f9Jf89F9orYFLDsMYy99lobfzQBdRzT7Q8YpCynfM6KNr+kOw0EuIBAvc7hc+rks4upWSaf8AydpWtragucGj3PxIH/sZzXQHu6L/AHGfxt9q1J3AoPG5fo2e1O4FT+Ny/Rs9q0m4yd2QjalXjVPE0vlnhY0by6RgHrKwPdMwvx2Lsf8A9VCe4FB43L9Gz2p3AoPHJfo2e1VSh6jc3GiIsyQiIgCIiAIiIAiIgCIiAL45wAucgvqw+ORvlcyBmQN3PPCwIAv6b5dSpOWmNpFoR1OmXZxNn6N3eQe1fW145H1KjTYQ1osXEn0BXIoW9fasF475o1fgriz02qaeaqdKOYVMUo615lpLi1/UtU8ndFKgXAK+rEvwl/6MlvJcfUV5bRVI3Ti3W3a+tPEl3i/gnRHtJfJTxd3ueVlQ3wXkMlHPk/yjNZxWDsO6QNE7uk2TtWA2W3G64Bz7VfqYRabfZ/bInJNJd19op1Muwxz7X2Wl1vIL2UE0d03r66nbVU+GRuicXBt65rTdjiDkYeYKm+I/BSeY77JWqtUeJ1seFwsp6Fs0YdLsyGqZHcmR17tLCRY5LZLYzJpo9pm2oqX0E8EtLWMbt9FJsuDmZd9HI02cM+rjyNsdDpvVTVdXSUlAyX3I8Me91WI77V7ENMR+SeK9YFoxUyYicWxAxMkbF0MEEJLgxhvm+RwG07vnbhbPqso3olNVNxbGfckUEl549vppnx2+Ets7Mb78eW4KUluQSSt07loyw4nQvpoXuDBPHMyeNpPy7Brmj0FSTSDH4KKA1NS8NiFrHeXE7mtA3k/5ktaYjVVGMVTsHrzHQNjc2R0Ldp8lQ1pJvFK6zdnjkL5XtkQL/WwwRVWDzSj/AMGGptJ8lrrx7Dn34ANcc+APNKVgkdPpBiEzelhw0NjIuwVNUIpHA842xv2D1OKrYBpkyed1FURSUta1u10MpBDm/Likb3r27+RyOWRUmabi4zBWstZJ6TFcHhp86pkxkfs72wBzC4v/AFSGv7DzUKmSbOUVg0x/1N+FTw9E4x9JTy9JtCZtrkBuyNlws7K58B3Ve4xb86Ga1L7hZT5ZzdO+Q5C7tlmy0Z3AFze17i9hhta+ASTUzK2myraF3TxOaMyG2L2WzvkLgZ3tbiiSBOXvABJIAAuSdwA4krCaH6QGvhdUiIxwmR7YCXEmSNhsJi0tGxex73PdvURxLSb87UdJSUp2ZMQBFRsnOGCKwqN43k942477aWxaKlZFGyGNobHG0MY0bg1osAPQFDVArIiKAEREAREQBERAEREAREQBERAF82c78d3Z/wDqIgPqIiAIiIAiIgCIiAoV496k8x32SopqkgazDIWMFmh0uVyd8juaIrLysEyUF0HpmtxHFntFnPlZtG5zsZERFwwedbuHRupo6kt9/glYYpGktewk8HNIO8A+hSelp2VdHG2pa2VssMZkD2ghxcxpJtu355bkRT/agc/abaQVWGVb6KhqJoaZoAbH0jnhoucmmQuLRlwK3Xq/wSCKBtUxl6idoMsr3Pkkcet8hLrZDK9kRXyeVEIlaIixJNbaqsIhhq8VMUbWFtUYm2vkwOcQwDgL8uQ5BbJRFafIQREV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0" name="AutoShape 18" descr="data:image/jpeg;base64,/9j/4AAQSkZJRgABAQAAAQABAAD/2wCEAAkGBxQSEhQQERQVFRIVFRcWFRcVFRcZGxwYFBYWHRwTGRYYHCggHxomGxgXITEjJSkrLi4uGR80ODMtNygtLisBCgoKDg0OGhAQGiwmHyYsLCwsNCwsLCwsLCwsLCwsLCwsLCwsLCwsLywsLCwtLCwvNCwsLCwsLCwvLSwvNywsLP/AABEIALMBGQMBIgACEQEDEQH/xAAcAAEAAQUBAQAAAAAAAAAAAAAABgMEBQcIAgH/xABMEAABAwICBgMJCwsEAgMAAAABAAIDBBEFIQYHEjFBURNhkRciMlRxcoGh0RQjMzVSc5OxsrPTCBVCYnSCkqPB4fAlU8LSJEMWovH/xAAZAQEAAwEBAAAAAAAAAAAAAAAAAQIDBAX/xAAuEQACAgEDAgUCBQUAAAAAAAAAAQIRAxIhMQRBEzJRYaEU8CKx0eHxI0JxgcH/2gAMAwEAAhEDEQA/AN4oiIAiIgCIiAIiIAiIgCIiAIiIAiIgCIiAIiIAiIgCIqL6hoDnXHeAl3VYcVDdCrMZo7XbfSQnfE8geZc7PZa3YsyoLopOfdfntff1O/op0semnrgb9TDRMIiLcwCIiAIiIAiIgCIiAIiIAiIgCIiAIiIAiIgCIiAIiIAiIgCIiAIiIAiIgCjOljmgt2TZ9iHW+TwBWWxPE2xCwzedw5dZ6lEq95ddzjcnMlcPWZo1oXP5HZ0uJ6tT4Kuh1PtVDn8GMPa7Ieq6nCweiMAbBtWze5xJ52Nh9SvaTEg+aWnOT4yD5WOAIcPSbH+626dKGNX3KdQ3PI67F+iIug5giIgCIiAIiIAiIgCIiAIiIAiIgCIiAIiIAiIgCIiAIiIAiIgCL4SsNiekLI7hnfu6vB7ePoVJ5IwVyZeEJTdRRmHvABJIAG8nIdqj2J6SDNkGf653fujj5VGa/FJJz747Lg0ZNHo/qVf4Vg0ktjbZZ8p39BxXBPqp5HpxL9f2O6HSwxrVkf3/ANPMW093FznHyklX2IYcWtYzfNIchyH+ceorPU1HHTsLuQzcd56h7EoqYl5nkFnnJo+S3l5Uj0tbPl/CKy6nuuF8l1R04jY2MbmgDs4rXuM4r0OLCRpyDo439bXNaHdl+1qnmLYg2CJ0ruAyHN3BoWnnNdPUNBzfLKL+V7hc+tbdTPTpjEdHj1apS4qjdqIi7DgCIiAIiIAiIgCIiAIiIAiIgCIiAIiIAiIgCIiAIiIAi+Eq1lrRubn18FWU4x5LRi5cF0SreoqtkZZqm1rnZn1qt7lB35rPXKXlRbTGPJgK+d8htmeTR7AraLR6WTwrMHXmewf1spZHGG7gB5F7Wf0qk7m7NfqXFVBUYjDtHYYs7bbub8+wbllJHgb/AO/kAXteHWF3Gw6zyW8YRgqiqMZTlN3J2UWwlxDn8M2t4DrPN3qHrX2trGRN23mw4cz1ALHVuPNHexd8ef6P91HcSmc87Tjc/wCZALly9VGG0N2dGPp5Tdy2RjdJMVdUOu7Jo8FvLr8qv9A8CJf7rkHetuIgeJORf5ALgeU8ldYRouZCJJxZm8M4u8vIevyKZMYAAAAABYAbgBwAVcGGUpeJM1z54xj4eM9IiLvPPCIiAIiIAiIgCIiAIiIAiIgCIiAIiIAiIgCIiAK0r8QZEO+PfHwWjef7dap4rX9EGtY3bmebRs5kb3Hk0byfaqVBhojvNK7bmPhPO4fqsHAcFnKT4j/BpGKq5fyfYo5Jc5O8bwbx/wA8qvYaZrdwz5lVWm/919URxRW/L9yJZG9uEEReJJQ3Mlat0UPa8Syho2nENA3kmw7Via7GCMmD0n2LBTUdRUG9nO63ZD0Xy7FzT6lLaCtnTj6dveTpGUr9K423bENs8zk32lYGpxGSY++OuODRkOxZSi0Q4yyehg/5H2LP0WFxReAwX5nM9pXO8WfN53SN/EwYvIrZHMPwiR+dtlvN2XYN6kFBhkbMx3zxlc8D1Dgr2WQNBc42A3rG4JMXmV/AuBHZ7LLWGHHikly2YzyzyRb4RlURF2HKEREAREQBERAEREAREQBERAEREAREQBERAEREARF8duQGJw8j3ytkIG2Dsk7mwtPe287wz5wHAKvh7jNadwIYc4mn5PCR36x4cgo7WVAnNFQsyY+OOSQfqNbcM/8AqfUpiAsYPU/Zfmb5FpXu/hH1eJJQ3eVbuqS4lsedsi7gOrrK9RUgGbu+PX7FLm3tH9jPSl5j4JnO8EZL66l2vCPYrmyKfDvzOxq9ChFRsbmGi/M5n1quqU1SxnhOA8p/osRW6Sxs8AOef4R2nP1JKcMa3dExhOb2VmcVlX4nHF4Tu++SMz2cPSofWaSTSXAIY3kzf/Fv7LLzh2GyzG7Wmx3udkO3j6FyT6y3WNWzqj0elXkdGQqsQfUODbZX71o59fMqTYdS9GwN47z5SqGF4U2EX8J/F39AOCyC1wYZReufLMc2WL/DDgIiLqOcIiIAiIgCIiAIiIAiIgCLz0g5jtCdIOY7UB6ReQ8cx2r0gCIiAIiIAiIgCIiAhtNGG4u5trDou8H7o3enaUlqiXu6FpsLXkcN4adzR1mx8gB6lYY3hjjLFWRC8kRs5o3vjN7gfrAF1vKsnSEEyOHFw+wy3qz9KwjGri/X4Oick1GS7Kv9orRRhoDWiwG4BfJJmt3lWoldLfY71m7a5+TqVWOiaN+Z61bVJ7QWxnpS8zPnuq+4dq8T7bhlf6leNaBuC+pok+WRqS4RgpMIe7i0eU3+peW6MNPhvcfNAH13WfRV+mx90X+oydmY2kwOCPNsYJ5u74+tZKyItYxjHZIzlKUuWERFYqEREAREQBERAEREAREQBERAciax6JsGJ1kUYswTOIHLbs6w6gXWC2Do5qSZVUsFUaxzDNEyTZ6EG220HZvt571B9a/xvW/Oj7DV0jq9+LKH9lh+7auqcmoqiqNZzag9kbUNeQ8btqCwv5zZLjy2KiFVjWMYFUCCWZxHhNa9xlhkbzbtZgeTZI6l04tV/lEUTXYfFMR38dQ0NPVI12031NP7qzhkbdS3JolWr3TaLFYDIwbE0dhNFe+yTucDxYbGx6iOClS5p1A1TmYoGAnZkhka4cO9s4G3lb610sq5I6ZUEYPSXS6kw/Y92SmISX2D0Urwdm1xdjCAcxkVb6Pad0FdKYKSoEkgaX7PRys70EAkF7ADvGQWrNf+MmoqabC4RtvaQ5wFrmWbvY4x17Jv++FrDRfGX4fWxVIBDoZO/buJbm18ZB4lpcM9xV44k433FnYyKjSVLZWMljIcx7WvY4bi1wBDh1EEKssCTCaS6WUmHhhrJDEJLhp6KV4JG8XjYQD1FetHdKaSva51JO2XZ8IDaa4ciWPAcAbb7ZqLa94GuwiVxFyySFzTyJkDb/wuI9K52wLF56GaOqgJZIM2kg7Lm3ILSP0mEgg+TmFtDGpRvuRZ2WqEsGUmzvePXs2v9XYsHoLpdFidM2oi71472WMm5Y/l1tO8HiORuBI1jKPZlk6KVMRsN2d2yLeS25eMQrWQRSTyu2Y42Oe91ibNaLk2aCTlyX22wSR4JNyORO8jqVDGcPbVU8tM5xDJo3RlzbXAeCCRfK+arF9mH6kV7rmEeN/yKj8NO65hHjf8io/DVKn1PYS1oBp3PI/SdPLc+XZcB2Bab1zaO09BXRwUkfRxup2PI23u74ySgm7yTuaOxdMIwk6VldzdPdcwjxv+RUfhq4w7Wdhc8rIIqnakkcGMb0M4u5xsBd0YAz5lQHVFoBQV2HioqoOkl6WRu10srcm2sLMeB6lNIdU+HRTQ1FOySGSGVkg2ZHODix19lwkLsj1WVZKC23G5NKupbEx8r7hjGlzrNLjZoubNaCSbDcASob3XMI8b/kVH4am5F8juXF8FM33S2I5t6YMPWNu31JigpXYbOme65hHjf8io/DTuuYR43/IqPw187kWEeKn6eo/ETuRYR4qfp5/xFH9P3+BuSDRvSilxBr30cvStYQ1x2JGWJFwLPaL5cld4zi0VJC6oqHFsTLbTgx77Am1y1gJt12WL0P0Ogw0TNpS/Ylc15a921slotZpte3lusrjUDZKeaN4BY6J7XA8QWkEKjq9iTDYFp/h1ZJ0NNUtdKdzXNkjJ6m9I1u0cjkLqTLiWHbbaRu0NhzbPbcbLsy3vhud3pI808l0jqg1h/nCP3LUkCsjbv3dKwf8AsA+WP0h6RvIGuTFpVohM2So9pJptRUD2xVkxie9u033qVwIuR4TGEbxuvfdzUhWkPylWD/wXcffx6PeVSCTlTJNzYdXMniZPEdqORoex1nNu1wuHWcARccwrDSTSiloGskrJDGx7i1p6OR4LgL297abG3PkVdYFEGU0DGizWwxtA5AMaAOxQbX7GDhTiRm2eIjqJJH1EqIpOVAv+65hHjf8AIqPw07rmEeN/yKj8Nab1LaNU1fVTRVcfSMbDttG29tnbbBe7HA7iVuPuRYR4qfp5/wARaSjji6dkbn3uuYR43/IqPw1kv/n+H/7/APKl/wCiw1Xqcwp7S1sD4yRk5k0pI6wHuc3tBXjuVQ+MS9jPYqvR2sbmj9a/xvW/Oj7DV0lq9+LKH9lh+7aubda/xvW/Oj7DVPNG9Uc1RSU9Q3E5IxLCyQMETiGh7QdgETi9r23Ba5EtEbIRvOaVrAXPcGtGZLiAAOZJXPOu/TuKtdHR0rg+CFxe+QbnyWIAaeLWguz3EnLdcyN+ot77CbE5JGA3IMB9RdMQD6FKNGtUeH0jhIWOqJAbgzkOAPVGAG9oJWcXGO/JJE9QGh8ke3ic7S0PZsU4cLEtcQXS25GwA5i53WJ2/i2IMp4ZaiU2jiY57vI0E5dauwtQ/lC6SdHTx4ew9/OekltwjjOQPnP+wVG+SQ4IxqhoX4ni82Jzi4iLpjxHSSXEbBfg0XI5bDVjNeWjXuWvNQwWiqgZBbcJB8IPSSHfvlSfVVpxhmG0IillcKiR7pJrRSGxOTWggbg0D0kr3rQ05wvEqF8McrunY4SQ3hkHfDItvbIOaSPLbktU2p8bcDsZzUFpL7oonUbzeSlNm34xPJLew7TeobK2kuS9Wekn5vxCGdxtE49FN83IQC4+adl37q6zBWeaOmQRAteXxPP58P3zFDdHdCW4po7AG2FVE6d0Dzz6Z94nH5LvUbHmDMteXxPP58P3zE1G/E9P5833z0Taha9QaB0U0jqMJq+kYCHMcY54XXAcGmzo3cnAg2PAjjmD1Xo/jUNbBHVU7tqN4v1g8WOHBwORC1lrt1fdO04lSMvOwe/saM5GNHwgHF7Rv5jyWOttVunbsMqLPJdSSkCZoz2TuEzR8ocRxGXAW0klkjqXI4Nlz6VVFPpK+iY69PUOhD2OuQHGnZ74zk7IX4Eegja7ouLcj6j5QtEYpUNk0rgkjcHMe6nc1zTcFrqdpDgRvBC34sckVt/glM8MdwIsf83Lnb8on4yi/ZI/vZ10Yuc/yifjKL9kj+9nVsHmIkbF1BfFQ+fl/wCK2OtcagviofPy/wDFbHVJ+ZkoLjJjw2rDnGwFRck8AJMyuzVxj0QfVbDtzp9k+QyWK2wdyGdU90DDPHqf6QL4dYOGeO0/0gWB7i+F/Il+mcvjtS2F28CYdYmP9Qsvwe4J7h9cyeJk8TtqORocx1iLtO42OaYj8FJ5jvslUcEwxtLTxUsZcWQsaxpdYuIaLC5AAv6Aq2I/BSeY77JVCTQWovBIq2HEqWcXjkZAOtpBms9p4OBzCg+PYTU4RXdGXFk0Tg+KVuW0252ZG9RsQRnxBWyvyafDrvNp/rmWw9ZmhLMUpiwWbUx3dA88+Mbj8h1rdRseFj0OembT4IoatdN2YpTBx2W1MYAnjHPhI0H9B3qNxna5gX5Svg0Pln+qJaqwXFKnCq0SNBjnhcWyRuyuL99E8cWn2EbgVPddOkcOIUmHVUB71xnDmnex4EN43dY9YseKnw9M01wLN9YT8BD82z7IUF19fFL/AJ6L7SnWE/AQ/Ns+yFBdfXxS/wCei+0sIeZEmsNRONQUtZPJUzMhY6DZBe6wJ6RhsOuwK3d3QMM8ep/pAtC6ndFafEaqaGqDixkO23ZcW99ttG8dRK253F8L+RL9M5a5dOrchEjpNOMPlkZDFVxSSSO2WNY7aJJ4ZD61IVBMK1T0FNURVUHTMkhftt982gciLODgcs+FlO1i67EnJutf43rfnR9hq6R1e/FlD+yw/dtUIxXUlHUTS1EtZKZJXukdaNtrvJJAz3Z5Dktg6J4IaKljpOldKIgQ1zgAdkkkNNjwvbyALWc04pIhGXREWJJ5kkDQXOIDQCSTkABvJPJczxXx/Hbm5gdJfjlTQ8OouA9DpFv7TDAXV1O6lE7oGPykLGguc35FycgePPduvfAaAatIsLmknZM+Vz4+j79jRYbQJsRz2QtISUU33IL3uZYV4nH2v/7J3MsK8Tj7X/8AZS5FTU/Uk5R1qaLjD6+SKMWgkAlh3mzXXuy5+S4OHHLZ5rempvSX3bh0bXOvNT2hkucyGjvHnjmy2fEtcq2sLV7HixhdJK6Iwh4Gw0G+3s778tn1lY7Q7Vb+bagVFPWSm42ZGOjbsvb8kgHfxBGYPVcHWU1KCT5IK+vM/wCjz+fD98xNRvxPT+fN989ZnTzRMYnA2mdM6JgeHu2Wgl2yCA3M7s7+gL7oJop+bIHUzZnSxl5e3baAW7QF2ix3XF/KSqWtFAki0Brl1bGBz8Rome8OO1PG0fBk75Wgf+s8R+ieo97v9fHNBFjmDvCiE3F2iTk7Vc4nFqK5JtKAL8tl2S6yUDi1VUcVdFiFMXwujftmJtjGTnuBzbv3A25AKeK2Sak7RCC5y/KJ+M4v2SP72ddGrXGmeqhmJVTquWqkaS1rWsaxtmtaPBBJuc7nyuKYpKMrYZ81Bn/SR8/L/wAVsaOQOFwbgqMaA6HDC4pIGTOlje/pAHtA2XEAG1juNm9ikE8Thd8fhcWnc72O6+3qpke7aLJFyuMqZ4NW1wORqAQerpN67A6Xp4niJ5Y4hzL275jrWzaf0geC1T3AoPG5fo2e1aYZxSb9SJJp0bb93Rf7jP42+1fHYhEMzLGB1vb7VqXuA0/jcv0bPancBp/G5fo2e1VqPqQbUw7GYKh0jYJo5TGQJOjcHBpdewJGV8jkq2I/BSfNv+yVGtXugrMJbMyOV0olLCdpoFtgOGVvKpDjVCZ4JYA8xmWN0e2BctDxYkDnYlVdXsSaY/Jp8Ou82D65lvRQPQLVs3CpnzRVL5BIzYexzGgHMEOuDvGfaVPFbI05WgjWet7VyK9hq6UAVkbc27umYP0D+uOB47jwI5wlDm3jdtAtJu03FnDI3B3Hgu21B9NdV9HiLzM7ahqD4UkVu+t8tpFievI5DPJXx5dOzIaJbhPwEPzbPshQXX2f9Jf89F9orYFLDsMYy99lobfzQBdRzT7Q8YpCynfM6KNr+kOw0EuIBAvc7hc+rks4upWSaf8AydpWtragucGj3PxIH/sZzXQHu6L/AHGfxt9q1J3AoPG5fo2e1O4FT+Ny/Rs9q0m4yd2QjalXjVPE0vlnhY0by6RgHrKwPdMwvx2Lsf8A9VCe4FB43L9Gz2p3AoPHJfo2e1VSh6jc3GiIsyQiIgCIiAIiIAiIgCIiAL45wAucgvqw+ORvlcyBmQN3PPCwIAv6b5dSpOWmNpFoR1OmXZxNn6N3eQe1fW145H1KjTYQ1osXEn0BXIoW9fasF475o1fgriz02qaeaqdKOYVMUo615lpLi1/UtU8ndFKgXAK+rEvwl/6MlvJcfUV5bRVI3Ti3W3a+tPEl3i/gnRHtJfJTxd3ueVlQ3wXkMlHPk/yjNZxWDsO6QNE7uk2TtWA2W3G64Bz7VfqYRabfZ/bInJNJd19op1Muwxz7X2Wl1vIL2UE0d03r66nbVU+GRuicXBt65rTdjiDkYeYKm+I/BSeY77JWqtUeJ1seFwsp6Fs0YdLsyGqZHcmR17tLCRY5LZLYzJpo9pm2oqX0E8EtLWMbt9FJsuDmZd9HI02cM+rjyNsdDpvVTVdXSUlAyX3I8Me91WI77V7ENMR+SeK9YFoxUyYicWxAxMkbF0MEEJLgxhvm+RwG07vnbhbPqso3olNVNxbGfckUEl549vppnx2+Ets7Mb78eW4KUluQSSt07loyw4nQvpoXuDBPHMyeNpPy7Brmj0FSTSDH4KKA1NS8NiFrHeXE7mtA3k/5ktaYjVVGMVTsHrzHQNjc2R0Ldp8lQ1pJvFK6zdnjkL5XtkQL/WwwRVWDzSj/AMGGptJ8lrrx7Dn34ANcc+APNKVgkdPpBiEzelhw0NjIuwVNUIpHA842xv2D1OKrYBpkyed1FURSUta1u10MpBDm/Likb3r27+RyOWRUmabi4zBWstZJ6TFcHhp86pkxkfs72wBzC4v/AFSGv7DzUKmSbOUVg0x/1N+FTw9E4x9JTy9JtCZtrkBuyNlws7K58B3Ve4xb86Ga1L7hZT5ZzdO+Q5C7tlmy0Z3AFze17i9hhta+ASTUzK2myraF3TxOaMyG2L2WzvkLgZ3tbiiSBOXvABJIAAuSdwA4krCaH6QGvhdUiIxwmR7YCXEmSNhsJi0tGxex73PdvURxLSb87UdJSUp2ZMQBFRsnOGCKwqN43k942477aWxaKlZFGyGNobHG0MY0bg1osAPQFDVArIiKAEREAREQBERAEREAREQBERAF82c78d3Z/wDqIgPqIiAIiIAiIgCIiAoV496k8x32SopqkgazDIWMFmh0uVyd8juaIrLysEyUF0HpmtxHFntFnPlZtG5zsZERFwwedbuHRupo6kt9/glYYpGktewk8HNIO8A+hSelp2VdHG2pa2VssMZkD2ghxcxpJtu355bkRT/agc/abaQVWGVb6KhqJoaZoAbH0jnhoucmmQuLRlwK3Xq/wSCKBtUxl6idoMsr3Pkkcet8hLrZDK9kRXyeVEIlaIixJNbaqsIhhq8VMUbWFtUYm2vkwOcQwDgL8uQ5BbJRFafIQREV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52" name="Picture 20" descr="http://2.bp.blogspot.com/-MqtBphKcYwo/UBuPSRbNN8I/AAAAAAAAAN0/ovpfJDo46Ho/s1600/pantene-pro-v-ele-logo-prewk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057400"/>
            <a:ext cx="2362200" cy="1507535"/>
          </a:xfrm>
          <a:prstGeom prst="rect">
            <a:avLst/>
          </a:prstGeom>
          <a:noFill/>
        </p:spPr>
      </p:pic>
      <p:pic>
        <p:nvPicPr>
          <p:cNvPr id="18454" name="Picture 22" descr="https://encrypted-tbn3.gstatic.com/images?q=tbn:ANd9GcTZ2ZzZsbgXpI0d1BQFfQ7fPNyMNxy-L94mphrHE8r3Xj3n6sM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038600"/>
            <a:ext cx="3086100" cy="1476375"/>
          </a:xfrm>
          <a:prstGeom prst="rect">
            <a:avLst/>
          </a:prstGeom>
          <a:noFill/>
        </p:spPr>
      </p:pic>
      <p:pic>
        <p:nvPicPr>
          <p:cNvPr id="18456" name="Picture 24" descr="https://encrypted-tbn3.gstatic.com/images?q=tbn:ANd9GcQX03tdgKEGxjyYM6G73dfpqxvZLNCcR1bOwiCXZ6ItNUTR7IvK8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895600"/>
            <a:ext cx="2076450" cy="1600200"/>
          </a:xfrm>
          <a:prstGeom prst="rect">
            <a:avLst/>
          </a:prstGeom>
          <a:noFill/>
        </p:spPr>
      </p:pic>
      <p:pic>
        <p:nvPicPr>
          <p:cNvPr id="18458" name="Picture 26" descr="https://encrypted-tbn3.gstatic.com/images?q=tbn:ANd9GcTan5sXW4JIeMfDMqswTL1yWIbM9iHn1eZUgzmS7bJJVEnVRN4gc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4876800"/>
            <a:ext cx="3162300" cy="1447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DETERGENT BRANDS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8434" name="AutoShape 2" descr="data:image/jpeg;base64,/9j/4AAQSkZJRgABAQAAAQABAAD/2wCEAAkGBxAPEBAQEBAQEBQPEBMQEBAQEhURDxUPFxIXFhUdFRQYHCggGBomGxUTITEiJSkrOi8vFx81ODQsQzQyLisBCgoKDg0OGxAQGiwkICU0LC8tLDQtNy8sNi0sLywsNDQtLCwtLCwsLzcsMCwsLCwsLywsNCwsLDQsLDUsLCwsLP/AABEIAKgA3AMBIgACEQEDEQH/xAAbAAEAAwEBAQEAAAAAAAAAAAAABAYHBQMBAv/EAD8QAAICAAIGBQgHBwUAAAAAAAABAgMEEQUGEiExQRMyUWFxIjRCUnKBkbEjM2J0obLBBxRzorPR4SQ1wtLw/8QAGQEBAAMBAQAAAAAAAAAAAAAAAAIDBAEF/8QAKhEBAAMAAAQEBAcAAAAAAAAAAAECAwQREjEhIjJRM2GB8RMUQUJxkdH/2gAMAwEAAhEDEQA/ANxAAAA8Mdf0dVlmWfR1ynl27MW/0A98wUjR+uU5qO3De0m9nLZzaz3Zlo0Xj+m281k4NLxzRTnvS88oTtnavdPABcgA4+smk5YWqE4JNzuhXv4JPPN/gRMLp+U+Me/lkUacRSk9Nk652tHOFjB44O/pIRmlltLPI9i9AAIGnca8PhrropSdVbmk+Da7TkzyE8Fap1hnJ7Lgs+1PJfI7OisZ09UbMtna5cSrLemnpTtnavdMBVtYtYrsHfGMqlKqyK6Ka3Z2LrRb5PLJrt3n3C61qaT6Pdzylm8u1LLectxFK26ZdjO0xzhaAeVF0ZxUovNNZpnpmXq30FO1m1x/dr40UxjY47723ujn1Yr7T4vs3EO/XuxRioUOdlj2Ka9tLbs7/J3RXFsptvSLdP6rIztMc19B54eUnGLktmTinJLgpZbz0LlYAAAAAAAAQtNebYj+Bb+Rk0g6b82xP8C3+mxJDLtHPdD2Y/JGh6tPff7UPkzNsC+r7Efyo0bVV/X+1H5M8rg/ifRr39LvgA9VkVjX76in71X8pHHwUt0u6LOv+0B/QU/eq/lI4WDnvmu5nk8b8T6NmHw130J5vV7P6k4g6E83q9hE49WOzHIcfXDzDF/wZHYONrl/t+L/AIEvkct2l2vdVcHL6Qtmq3m0PGXzKbhH9JHv/wAlz1X82h4y+Z5vAeqf4auJS9KaOrxNU6bY7UZrf2p8mnya7TLsdhr9H39HNuXGVdmW62C4tfbXNe9GuHO05oivGVOqzNc4Tj14T5Si+TNu+MaR81GenRPyVjV/Tiitpb6314r0G/SX2Tpa3ayLCUronF3XpqlcVFc5yXYs14vIz7EV34C9wnulBracVlCUW/JnFeq3ua5M+6Qshfs9FGSk1k03uXYo9i4mKu184mk/ZonKtp6v0QcNsx2rLJPKOc5zl5Um297fbJv4svuo2r8s3jcRDZsnHZpqe/oquKXjzb5vwOLqXq9+82K2zfRRLyd31ty4y9lb0l4s1CKy4GnhseXnnuq205+WBH0A1qAAAAAAAAAg6c81xP3e3+mycQdOea4n7vb/AE2JGS4R8PYj+VGj6pv6/wBqPyZmeHl+SP5UaXqhwtfa4fJnlcJ8T6Nm/pWIAHqsata+x/01b9XFUP4z2f1K1o/ddZF9kl+BddZ8FK/CXVwWc9nbrXbZBqUfxSXvM/8A3pO2u2L8m2Kkn3NHmcbXzxPya+HnnWYaPoR/QV9ya+DZOONqxiNqrZ5wk01/7vTOyehnbqrEssxynkHE11llo/F99TXve47ZU9fsXHo6cLnk8RapS7qa2pSfx2V7xraK0mZdpHO0Qrld2zKtvdlHNv3Nl31T81rz55v8TPcU9vbaTy4JLs4RXv8A7mnaJw7qprg+Kis/HizBwFfGZaOInsmEPS2kqsLVK62WzGHZvk3yUVzb7D94/G10VzttkoQgs5SfZ+r7jJtY9N2Yu2E5Qbe/90wufVjznZyT7+XBd+zbaM4+anPObyh6w6XtxVytsT25+TRRHfswzzS73nvb/sQa7JUPpI2wt2d9sIp+QuGafpx4ptHV1Y1fsxlsspbSe6/E8E1zhT2R7ZczQdNao03YeFVSjTZQvoLEuq8smmucXwaMdcL6RN5+/wDjROtaeVwtUdOxqyjn9DY1lv8Aq5vln2Pk/caDCSaTTzzMJh0mDsnGVezsPYxFD3xjnzXbW+T5Ggaq6wKOxCUnKubyhJvOUZerPv7Hz8eNmG3T5LK9c+fmheAfIvPh8T6bmcAAAAAAAAIOnPNcT93t/psnHhjaOkrsrzy6SEoZ9m1Fr9RIxOqSi8vsx/KjRtWcfCqM9t9Zxyy38F/koekdDYiuyUXRfJrJeRXnHPLLdLPJojLRd644TGeKjD/seTnXSk9URP8ATdfptHKZbNVpKqXCXxJMLE+DT8N5h+zfVvUsZTl6+HlJfyyOjgta8RU1tW1WZes5VT/nRojirR66qZw5+mWwlA1p0E6HOyEZSosk7JbCzsote+UlFdatve0uDPXAa9bvpKpNdscpL4xzR2sHrdg7N3SqD7Jbidr5bV5TKMVvnPPkrGhdOulqzNTjJJTlB7Vclykn6Mu1PiXbCaZpsimprf2PP5HKxeruj8TLpIONc3xnRPo5N96XE59v7P4vfHFWL2oQk/jkRzz1z8KzEw7a1Ld+cOxpbWmnDp5J2S5RXkLPvk+CM/xuKsutliL5xi55RT37EYLhGtcZcX8S0V6gRjveKs73GEIv4olUaG0bgn0lkoyn61stufw4jTPXT1zEQ7S1K+nxlD1Y0PK1wsnFwqre1CMllKc/Wl/bkWrS+lqcJX0l01FcIpb5zlyUIrfJ+BXMbrltJxwdLnksnbNbNUV4c/e0VZVWYq1zlKeLta2Uq3lBJ8U7csoR7oLxbEa0zjozjnLnRNp6r+D86b01djp7clGEKnnCuTzpqfrWtde37K4fie2r2q9mMbb24Uya6Wye66/x9WH2UWfQ+qK8meK2XsfV0QWVUPdzfeW6EFFJJZJbklwO58PNp69O/sW1iI5UeGAwVdEFXXFRjFZJIkgGxQrWuGq8cbFWVtQxFSfR2NZxlF8YTXOLMuw85YeU04OKg9nE4eXGvw7YdkuRuxXdadWIY1KyEuhxFaaruSzWXqzXpR7jPvh1+Md1uenT4T2c/VbWJZRrsltRl9VY+L+zL7S/HiXFSzMTuotwlrqsqdcpdanP6OeXpUT5+HFF11U1l6tNss091c3ubfZLsl3c+KK8dpiei6Wmf7qrwD5Fn02KAAAAAAAAAAAfGiPfgKbOvVXL2opkkAcHEan4Ge94eMX2w8h/gc7E6hUS6l10O6TVi/mLeCFs6W7wlF7R2lQJ/s+sj1MRD31uP5ZCOp2Nj1cRH3SsX6l/BX+Wz9kvxb+6hvVDGS618H4uyX/I/dWok/SxEF7FSb+Mmy8g7+Xz9j8W3ureG1NwyadrsxDXDpZZxXhHgjv4fDwrWUIxiuxLI9QWxWK+EQhMzPcAB1wAAAAARdIaPpxEHXdXCyL9GazXu7CuX6hYZ9Sy+Cfo7e1Hdw628toI2pW3eHYtMdpRdHYToa417c7Nn0p75PfzJQBJwAAAAAAAAAAAAAAAAAAAAAAAAAAAAAAAAAAAAAAAAAAAAAAAAAAAAAAAAAAAAAAAAAAAAAAAAAAAAAAAAAAAAAAAAAAAAAAAAAAAAAAAAAAAAAAAAAAAAAAAAAAAAAAAAAAAAAAAAAAAAAAAAAAAAAAAAAAAAAAAAAAAAAAAAAAAAAAAAAAAAAAAAAAAAAAAAAAAAAAAAAAAAAAAAAAAAAAAAAAAAAAA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ata:image/jpeg;base64,/9j/4AAQSkZJRgABAQAAAQABAAD/2wCEAAkGBxAPEBAQEBAQEBQPEBMQEBAQEhURDxUPFxIXFhUdFRQYHCggGBomGxUTITEiJSkrOi8vFx81ODQsQzQyLisBCgoKDg0OGxAQGiwkICU0LC8tLDQtNy8sNi0sLywsNDQtLCwtLCwsLzcsMCwsLCwsLywsNCwsLDQsLDUsLCwsLP/AABEIAKgA3AMBIgACEQEDEQH/xAAbAAEAAwEBAQEAAAAAAAAAAAAABAYHBQMBAv/EAD8QAAICAAIGBQgHBwUAAAAAAAABAgMEEQUGEiExQRMyUWFxIjRCUnKBkbEjM2J0obLBBxRzorPR4SQ1wtLw/8QAGQEBAAMBAQAAAAAAAAAAAAAAAAIDBAEF/8QAKhEBAAMAAAQEBAcAAAAAAAAAAAECAwQREjEhIjJRM2GB8RMUQUJxkdH/2gAMAwEAAhEDEQA/ANxAAAA8Mdf0dVlmWfR1ynl27MW/0A98wUjR+uU5qO3De0m9nLZzaz3Zlo0Xj+m281k4NLxzRTnvS88oTtnavdPABcgA4+smk5YWqE4JNzuhXv4JPPN/gRMLp+U+Me/lkUacRSk9Nk652tHOFjB44O/pIRmlltLPI9i9AAIGnca8PhrropSdVbmk+Da7TkzyE8Fap1hnJ7Lgs+1PJfI7OisZ09UbMtna5cSrLemnpTtnavdMBVtYtYrsHfGMqlKqyK6Ka3Z2LrRb5PLJrt3n3C61qaT6Pdzylm8u1LLectxFK26ZdjO0xzhaAeVF0ZxUovNNZpnpmXq30FO1m1x/dr40UxjY47723ujn1Yr7T4vs3EO/XuxRioUOdlj2Ka9tLbs7/J3RXFsptvSLdP6rIztMc19B54eUnGLktmTinJLgpZbz0LlYAAAAAAAAQtNebYj+Bb+Rk0g6b82xP8C3+mxJDLtHPdD2Y/JGh6tPff7UPkzNsC+r7Efyo0bVV/X+1H5M8rg/ifRr39LvgA9VkVjX76in71X8pHHwUt0u6LOv+0B/QU/eq/lI4WDnvmu5nk8b8T6NmHw130J5vV7P6k4g6E83q9hE49WOzHIcfXDzDF/wZHYONrl/t+L/AIEvkct2l2vdVcHL6Qtmq3m0PGXzKbhH9JHv/wAlz1X82h4y+Z5vAeqf4auJS9KaOrxNU6bY7UZrf2p8mnya7TLsdhr9H39HNuXGVdmW62C4tfbXNe9GuHO05oivGVOqzNc4Tj14T5Si+TNu+MaR81GenRPyVjV/Tiitpb6314r0G/SX2Tpa3ayLCUronF3XpqlcVFc5yXYs14vIz7EV34C9wnulBracVlCUW/JnFeq3ua5M+6Qshfs9FGSk1k03uXYo9i4mKu184mk/ZonKtp6v0QcNsx2rLJPKOc5zl5Um297fbJv4svuo2r8s3jcRDZsnHZpqe/oquKXjzb5vwOLqXq9+82K2zfRRLyd31ty4y9lb0l4s1CKy4GnhseXnnuq205+WBH0A1qAAAAAAAAAg6c81xP3e3+mycQdOea4n7vb/AE2JGS4R8PYj+VGj6pv6/wBqPyZmeHl+SP5UaXqhwtfa4fJnlcJ8T6Nm/pWIAHqsata+x/01b9XFUP4z2f1K1o/ddZF9kl+BddZ8FK/CXVwWc9nbrXbZBqUfxSXvM/8A3pO2u2L8m2Kkn3NHmcbXzxPya+HnnWYaPoR/QV9ya+DZOONqxiNqrZ5wk01/7vTOyehnbqrEssxynkHE11llo/F99TXve47ZU9fsXHo6cLnk8RapS7qa2pSfx2V7xraK0mZdpHO0Qrld2zKtvdlHNv3Nl31T81rz55v8TPcU9vbaTy4JLs4RXv8A7mnaJw7qprg+Kis/HizBwFfGZaOInsmEPS2kqsLVK62WzGHZvk3yUVzb7D94/G10VzttkoQgs5SfZ+r7jJtY9N2Yu2E5Qbe/90wufVjznZyT7+XBd+zbaM4+anPObyh6w6XtxVytsT25+TRRHfswzzS73nvb/sQa7JUPpI2wt2d9sIp+QuGafpx4ptHV1Y1fsxlsspbSe6/E8E1zhT2R7ZczQdNao03YeFVSjTZQvoLEuq8smmucXwaMdcL6RN5+/wDjROtaeVwtUdOxqyjn9DY1lv8Aq5vln2Pk/caDCSaTTzzMJh0mDsnGVezsPYxFD3xjnzXbW+T5Ggaq6wKOxCUnKubyhJvOUZerPv7Hz8eNmG3T5LK9c+fmheAfIvPh8T6bmcAAAAAAAAIOnPNcT93t/psnHhjaOkrsrzy6SEoZ9m1Fr9RIxOqSi8vsx/KjRtWcfCqM9t9Zxyy38F/koekdDYiuyUXRfJrJeRXnHPLLdLPJojLRd644TGeKjD/seTnXSk9URP8ATdfptHKZbNVpKqXCXxJMLE+DT8N5h+zfVvUsZTl6+HlJfyyOjgta8RU1tW1WZes5VT/nRojirR66qZw5+mWwlA1p0E6HOyEZSosk7JbCzsote+UlFdatve0uDPXAa9bvpKpNdscpL4xzR2sHrdg7N3SqD7Jbidr5bV5TKMVvnPPkrGhdOulqzNTjJJTlB7Vclykn6Mu1PiXbCaZpsimprf2PP5HKxeruj8TLpIONc3xnRPo5N96XE59v7P4vfHFWL2oQk/jkRzz1z8KzEw7a1Ld+cOxpbWmnDp5J2S5RXkLPvk+CM/xuKsutliL5xi55RT37EYLhGtcZcX8S0V6gRjveKs73GEIv4olUaG0bgn0lkoyn61stufw4jTPXT1zEQ7S1K+nxlD1Y0PK1wsnFwqre1CMllKc/Wl/bkWrS+lqcJX0l01FcIpb5zlyUIrfJ+BXMbrltJxwdLnksnbNbNUV4c/e0VZVWYq1zlKeLta2Uq3lBJ8U7csoR7oLxbEa0zjozjnLnRNp6r+D86b01djp7clGEKnnCuTzpqfrWtde37K4fie2r2q9mMbb24Uya6Wye66/x9WH2UWfQ+qK8meK2XsfV0QWVUPdzfeW6EFFJJZJbklwO58PNp69O/sW1iI5UeGAwVdEFXXFRjFZJIkgGxQrWuGq8cbFWVtQxFSfR2NZxlF8YTXOLMuw85YeU04OKg9nE4eXGvw7YdkuRuxXdadWIY1KyEuhxFaaruSzWXqzXpR7jPvh1+Md1uenT4T2c/VbWJZRrsltRl9VY+L+zL7S/HiXFSzMTuotwlrqsqdcpdanP6OeXpUT5+HFF11U1l6tNss091c3ubfZLsl3c+KK8dpiei6Wmf7qrwD5Fn02KAAAAAAAAAAAfGiPfgKbOvVXL2opkkAcHEan4Ge94eMX2w8h/gc7E6hUS6l10O6TVi/mLeCFs6W7wlF7R2lQJ/s+sj1MRD31uP5ZCOp2Nj1cRH3SsX6l/BX+Wz9kvxb+6hvVDGS618H4uyX/I/dWok/SxEF7FSb+Mmy8g7+Xz9j8W3ureG1NwyadrsxDXDpZZxXhHgjv4fDwrWUIxiuxLI9QWxWK+EQhMzPcAB1wAAAAARdIaPpxEHXdXCyL9GazXu7CuX6hYZ9Sy+Cfo7e1Hdw628toI2pW3eHYtMdpRdHYToa417c7Nn0p75PfzJQBJwAAAAAAAAAAAAAAAAAAAAAAAAAAAAAAAAAAAAAAAAAAAAAAAAAAAAAAAAAAAAAAAAAAAAAAAAAAAAAAAAAAAAAAAAAAAAAAAAAAAAAAAAAAAAAAAAAAAAAAAAAAAAAAAAAAAAAAAAAAAAAAAAAAAAAAAAAAAAAAAAAAAAAAAAAAAAAAAAAAAAAAAAAAAAAAAAAAAAAAAAAAAAAAAAAAAAAAAAAAAAAAA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data:image/jpeg;base64,/9j/4AAQSkZJRgABAQAAAQABAAD/2wCEAAkGBhQSEBQUEhQVFBUVFBcVFRUVFBQXFBQXFRUVFBQUFBUXHCYeFxkkGRUUHy8gJCgpLCwsFR4xNzAqNSYrLCkBCQoKDgwOFw8PGiwkHSQpLCksKSkpLCkpLCwsKSwsKSksKSwsLSwpLCwpKSksLCkpLCwsLCkpKSwpLCksKSwsLP/AABEIAMIBBAMBIgACEQEDEQH/xAAcAAABBQEBAQAAAAAAAAAAAAAAAQMEBQYHAgj/xABNEAABAwEEBQcJBgMFBQkAAAABAAIDEQQFEiExQVFhcQYTIjJykaEHFCMzUoGSsdFCYqKywfAVU4Ikc4Oz4RY0Q8LTFzVEVGOUw9Lx/8QAGgEAAwEBAQEAAAAAAAAAAAAAAAECAwQFBv/EACsRAAICAQMDAgUFAQAAAAAAAAABAhEDEjFBBCFRE6EUIjJhgQVCcZGxQ//aAAwDAQACEQMRAD8A7ihCEACEIQAISFwXl07RpcO8IA9oTJtjPbb8QXg3jH7be8JWBJQoZvaL2x3H6Lyb5i9r8Lvoi0BOQq437H974V5N/s2O7h9UWgLNCqjyhb7LvD6rweUQ9g/EPolqQFwhUh5RHUz8X+i8nlC72B3lGpAXqFnzygf7LfH6ryb9k+73f6o1IDRIWaN9S7R8IXk3tL7fg36I1AadCypvKT23eC8m3Se274ilqA1iFkDaXnS93xFeC87T3lGoDZVQsWpMFtLcjmN2R/1RqA1aFT2a1Yuq48Kmo9yf552px8CqsdFihV4tb9x930XoW52weKLCichQ/Pz7Pcf9F6F4DWCN+VPAosKJSEITERrylLYXlpoQ0kFZ3+IvdnjcODj9Vob1HoJOwfksXHJQrOT7jLAzuP2nfEV5LjrJ714a7RvzG/gvdEgEISUXuiKJCPNEL3hS82dhTAboiicEJ2HuXrzd2wooBmiKJ4WV2wpfNXbPkihkchJhUrzV2zxR5mUUBFwpcKlixHd4/RL5if3VFAQsP70pQ1TBYD+wvQu87U6Ag0RRTxd+8+C9C7x+yigorkKy8wH7KXzFv7qigorKIorQWNuxL5q3YO5PSOiqSK3FnGwdwS80NiNIUVANM/kpUd4upQ579Y8M1NwBLRFBRVR3q9nXBLduz3/VXLHVAI0FNYRsC9WUihp7RyGrVRFUMcTcoyPD5p1eH6t7mjvcB+qALdCEKyCJep9BJ2D8liVt7zHoZOw75LDlZz3GidIfRxdl3+Y9WN3WZrmVOmu3wVbJ6uLg787lb3T6v3oRRIFlbs+S9CAbE5RCoDxzQRzYXpIgBObCXANiznKflkyylsUbTPaX0wQtr9rql5GYrqAzO4Zquh5H2m19K8rQ+hz82gIZE3c9wqHHhU/eKtQ7W+xN8I0Vr5R2WI0ktEDDsMjK/CDVRG8urAf/ABUXe4DvLaL1Y+RNiiHRssXF7ecPfJVVfKS8LsspDJoIHyGlIY7PE6U10VAADa5UqRXVVUlF9lYm2jSWC9oZvUyxy/3b2OI4hpqFKWGtnkys1ojbJHHJYpiMQAdiwHY9uIgHR1HCio7Jy0tl2WgWe8QZo/syVxPw1pjjflzrdrXdIaKjQX6al9L/AAGuvqOqpE1ZLWyWNskbg9j2hzXN0OB1j95aE6sTRAkSpCgASUSpEABQhCYAkQkqgBEISIAEISFAAm7sb0Sdr3n8RTgTd2H0Y4u/MSkwJSZtBzjG2WMdzg4+DSnXuoNBO4CpOoAe9PQ2ElzHPywnEG6TioWgk6MgXZDbpyQJlgEIQqII14+pk7DvylYYrdXh6qTsO/KVhSs5jRMf6uLg787lcXR6v3lVD/VR/wBQ/Gfqre6PV+8oiUTkJEqoYireUV8Cy2WWciuBvRadDnuIaxp3FxFd1VZLG+Vdh/hriPsyxuPDpNH4nNVQVySJk6Qz5OLjOB1un6c9oLnBztIYTSo2F9K9kNAyqtuo13QhkMTW6GxsaODWNA8ApCJy1MIqkZzl3yqFhspe2hlkOCEHMYqVc8jWGjPeS0a1ivJNcJnmkt09XljiIy41LpXdJ8pJ0loIz2v+6qHylX2bVb3tb0mQ+hYBrLT6QjeZKjg1q7HyauYWSyQwDSxgx01yGrpD8Zd7qLoa9PH92ZL55/ZFms15QOTgtdikAFZYgZYjrxNFXM4OaC3jhOpaVAOY4rmi2naNmrVHH/I9ynLZjZHmrJA58X3ZAMTgNzmgnizeV16q+dIHea3o3D/wbZQcGT4afCCPevomV4aCXEANqSSQAA3Mkk6BQVqujqY/MmuTLC+zT4PSACVzi3cvbRbbR5rdQAGeK0uH2RQGRocKMYKjMguNRQAkK2/7OWvZ6e12yWUjOXn3ANO1kZqANxJ9yzcK+p0XqvY2FUFpGo9y5PyQ5W2iy3ibBa5DKznTAHPJc5j8WGNzXO6WBxw9EnLGDlQ1hcvpJbuvQTWZ7mc6xs2HE4sLi5zZGOaTRzS5taasZpTKlLC9Wn8k+p2s7IvMsoa0ucQ1rQS4kgBoAqSSdAABNUzd1tE0McrchJGyQDYHtDwPdWireWdtEV32p/8A6D2DtSjmm/ieFklbo1vtZYXfeUU8YkhkbIwkjE01FW5EbiEl43nFZ4zJNI2NgyxPNBXYNbjuFSsbyavBl2XLHNNpeXSNYD0pHSkmJgrorG1hJ1Cp1UUHkhc0l5y+f2/psBIs8JrzWRoSGH/hgilPtOBLq0z00Lu+DPVsuS7tHlLs7Wc4IbW+KtOebZ6RHOgo97m1zV9cl+w2uISwOxNqWmoIc1wpVrmnQcwd4IIqqvyhXiyG7bRjpWSMwsb7TpBhAA+6Ku3Bip/JBdb4rHJI8UE8gcwH2GNwh/AkupuaDrCNKcNQW1KjdpEqRZGgJq7vVt/ek1ThKjWB1GN4JMCwid02b3U/CT+itVURGskfaJ/A9W6aIYIQhMQzbR6J/Yd8iufukzG+vhq4/RdBtPUd2T8iubWp9Ghw+zV2WwdYccJd71nPcaLayPDoSdQLXDg8H/6hXN09T3lUl3H0UtNGJtO+Qj5q6ujqe8/ohFE9CKoTGIVGvG72TxPikFWSNLXDQaHWDqINCDtAUlImhDdmgDGNYCSGNa0E5khrQ0EnbkoHKa9/NbJNNrYw4N73UbGPjc3xVmuY+Wi+qMhsrTm489JwbVkYPFxkP9AWmOOuSRMnpjZk/JvdPnF4xYuk2Ks766+bpgrxkMfiu8rnvkcubm7NJaCM5n4W9iKor73l3wBdCV9RLVP+CcUaiCBpQs9y5v4WSwyvrR7gYotvOPBAI7IxP/p3rGKt0at0cUgb51ercOfPW2o4PnxV+E1W48sXK418ziNAQJJyNYPSji4Uo8jezeoHke5OGS0m0uFI4QWMO2R7cOXZY5x4uaqK5f7ffLHPzE1pMrh9xpMuHhgYG8F6Dpz+0UcatR/lnV/J9yXFisbcQpNKBJMdYJFWx8Gg07RctMUpKi3neDYIZJpOpExz3bw0VoN5NAN5C4G3J2daWlUcR5RkyX+8M0m2xMB+818bCfiaVfeXD19kO2OXuxsp8yq3yY3Y+1XkbRJmIS6Z52yyF2AfEXv/AMNS/LXL/arMNkBPxSuH/Iu7/pGPhHN+yT+50XkV/wB22Ov/AJaL8gVJy6Btdos13MJo93nFpI+xBHUCu8nFTe1m1WtjvJljuuCSY0bHZYagdZzjEwNY0a3OOQ+gKb5J3W+MS2u0j+02giSRv8qNorHZx2WgV30H2ark2bkb7qjmnlEvfzq8hZ2vbHDA4QNJIEbDVrZpCTkA0jD2YRtXQouWMDWNhu6KW1820MYIWOETQ0YW453DCMhmRVc18mFmFovNplaH9CWUh4Dg5xbpIOR6T68Qu6AUFBkBoA0DgNS1zVGo+CMabtmKh5FzWuZs96Pa7D6uyxE80wGho92utBWla0zdQUW1a0AAAAACgAFAAMgABoCrr7voWdrOiZJZXiOGFpAdK86czXC1o6TnUoBxCsiVhKTe5qkkCQoKFAzy85Hgo9jHQbwT0vVPA/JN2UdAcEASrF61u6p8CFcqosHrR2T+it00QwQhCYhu0DoO7J+S5wD1eJHg76LpMgyPArldulcGkN61W4TqDjiLS77pIDT2lnPgaLe52UhkGwsA4DEB4AK/ufqe8/os9cjnGzvLxhc7A4t9kkvOH3AgLQXOeh7z8ghFonoJSIVACEIQB4mmDGlziGtaC5zjoaGipJ3AAn3LgF5TSXreRMYNZpA2MH7EbRRpdsDWDE7fiWq8o3LZ04dZbM1/N1pNJhcOcwn1bBSuCozP2qDV1k8n94wWOMk2W2PtD6h72WfE0NrVrIziBoeiTlUncAuvFF44uXJhP5nXB0+7LvZBDHDH1I2BjdpAGk7yak7yVJJWV/21ld6q7rc/txiId5qmpLbe02Udns9kB+1NLzrxwayo72rn0Pk2tcGhve+IrNEZJ3hjRormXH2WNGbnbh4aVyqaO037aw5rTFZozhDjm2NpoXV1PmdQZDYBkBU6+z+TZr5Odt88lrk2ElkY3AA4sO4Fo3LXQWdrGhjGhjWijWtAa1o2ADIK4yjD6e7Jact9iPdV0x2eFkMQwxtFN5r1nOOtxJJJ3riXImPzW+IWS9EslfC6upzmSQj8Rb3rvKzHKfyfWe2u5x2KKWgBkZTpUyGNpycQABUUOQzNAnjyJWpcinC6rg0wXMuXN9PvGZt32H0gDg6d4PoyWnIF+gRtOZdrcABWmei/2Hkezm7ReFrljpQxgtjDhse7pOcOJV9dVzQ2aPm4I2xt100uOirnGpcd5KmLjB3uxtOXYi8l+Tkdis7YWZnrSPpQyPOlxGoZAAagBrqTyjywyYrxI1Ns8TeFcb//AJF21QJ7is75xO+GN0rQA2RzauAb1aVyqKmhpUbUQyaZamEoWqRm+Tl2T2sw2m3MEbIWt81soBo1waALRKHZl9OqDo00GvZjv/VCRRKVstKjiYui0XNeAmET5YWlwa5oOGSJ4LcJcAQx4BGR1t1jM7qDl/JaBSx2G0SPP2pQ2KFu90gJFN1RVbIHZkgmunNaSyat13IUK2ZQ3HyfcyQ2m1PE1qe3DiAIihZp5qBp0N01dpPvNZ1kheHkurqrp9khw2O6VCKZADVrnlJRZN2VQJChCChubqngfkvNm6g4JbQeg7gizjojgEgJV2+u/oP5m/VW6qrtHpT2PmR9Fapoze4IQhMQhXLTGC8hw6LgGuGegl41Z69IXU1ym8jSN2ZGZBcM3M0kPbva4B3uKznwNF1YHVjkNKVwGnxK6ujqe/8AQKjsHqpKbGU/FRXl0dT97EIsnUSpEKgBCEJDFxnae8oLztPevKEACEJCmAIQkQALzNKGCryGja4gDvKj2+2uiGLm3yNGnm8JcN+AkVHCvBZG8bxsMxxFkzHaasDM95BcW+CiU6KjGyfe/Ldjatg6bvbNcA4DS7wHFZj+P2kvxCWQvr0QHGhJ0AMHRNTQUprTVqbAAeb58nUX800DPWG1J16woQdnXRTPWCCuSWSTZ1Rgkjd33yx5p3NxNa94yccy0O1saGmrjXLTuzNaX9ikeY2mVoY+nSaHYgDx/TVtKxfIm5ccnPOHQjyZ9541jc3502LdLpxtvuznmkuyFSIQtTMRCVIgASFBSJgKUiEIAatPUKWDqjgElq6hSxaBwUgS7r9a7sDxcforVVN0H0sm5sfzk/0VsqRm9wQhCYgXMLXOI8znR4ypkeloI2GlPeunrk15W9mJw63TNRormQRVZz4KirLuwuHNy4dGFlKaKVNKblc3K6sYWfumYFswbSgZHSgp4auCvOT59FwKEXRaoQkTAVIhCBBRFUJEDAoQhMQISVQgYVVVenJuGepc3C8/bZQE9oaHe8V3q0QUmk9xp1sYifkBID0JI3D7wc0+Ad81Iu/kAAQZpMQ9mMEA8XnPuA4rXpi1WxseHETV7sDAGucXOwPfQBoP2WPOeXRWaxRvYt5ZeRyKINaGtAa0CgAFAANQSqFHfMbjGGku5ySSLQRgfEx75GyNdRzSObIpTSRqNVN//PfsWtUZ2KkTQtTCHEPYQzrEPbRuvpGvRy2pYbQ19cJBpkd1RUeCAHKpKpaJEACQpU060CtK1OsDMjjs99EwHEJAlSAZtXUKVgyC82vqHgfkV7boSAdsc/Nvc45h1K7W4a5gaxmrpjgQCMwcwdyz7lewDot4D5KkQ0OIQhMkFxV4pM8UrSV4ocwemciNa7UuL2yotMtNImkpxEjqeKznwb4uS85OjKYD+XHqpnUVoNla+C0HJw+jPH9AqK5pcT7Q6lMTGkjYcTcXjVXnJw9B3a/QJIGXFUIRVUSCRI7Qo5c7U4HtN/VpFO4p0KyShRPOnjTHXsPB8HhvzXr+IN1h7eMbz4tBHigCSkUYXnETTnY67C9oPcTVSGuroz4Z/JAyostvfitEL3ekbKObdQVMVoq6J1AKHBhnadvm5rpSXJbHyMhjeTzsbyy0EHMus7wyu7nHc28bWucrF93NMzZi042xujBz6rnNcajWQQaHVjdtK9Q2RjHve1oDpC0vdrcWNDGV4NFE7RNGf5MWyRllu4EMwTBkdBixtrBLK2TFWmfNZtw5Y9JpmzYrxfhgkYKAXZLaBZom4Y3vBgLWNbmdeEUzGLT0itJDYY2Nja1gDYqc0P5eFpjbhrmCGOc2uwlemWRoDQ1jQGCjKMHQFAKMoOiKAaNgT1BRWXfaJXYHCSOQOhLnNxt6byGFjo8DOgypcDUuycNJGfi9A8vsheMFLQ9zjEXSho81tLGkuMQ0ueB1dYzKuMAbXINqanKlTtO071HmvWFnXmibxlYPAlLUOiis9jmY5hbG57Y5rVJHiox7w+z9EzOoKOfO+UBxAOHCSEzPcksgkpGGiWzwMc2kcbcTLSHyDA1xdlGXAOcSTnnord/x+E9Vzn/3ccr/ABa0jxXk3wT1IZOLzHGPzOd+FNSvYlpLcavG53PmMjMAAFlwtNQHmz2iaYsfQGjaPZQitCNGVDaxucesADqAcXd5IHyVY62THXFHwD5HfE4sH4SvDo69d8j9xdhb8EYa0+8FPTJkvJBcljPbWMNHOAd7Izf7mNq49yZNtceqyg2yHD+AVd7jhUaLC0UYA0bGgNHcEpmVLH5Mn1C4HnAnruLtw6LO4Gp/qJXtrgBQZAahkBwCiGdJz6tQM3nLVmgJV5i6o4D5L0sGdq2GbZ1DwK9hN251GEnIb+IXpjq6M+GfyUjBxyV/D1W8B8ln36CtBD1RwHyVImR7QhCZALi96/71P/fy/wCY5doXGb+YW2y0A5emefc5xcD3EFZz4N8PJcWXpWd8h65ldUjKvQjJ0bS5x95V/wAmPVu7X6BZ+7P9zf8A3rv8qNX/ACW9W7tfoEkNl0hCFZB5kOR4KCZVLtJox3Aqjntwa0ucaBoqTuH771rjVqzkz5NLSLHnUhlWMu7lYXTEuPo3mgH8sglgz1ioo47c1pBMToFfdoVY3GatGWZywtKXJOdLXI57jo7lFkskTjnFGf8ADZXvpVNhzjqI1VINBQE08EjsVK5CmokV6pdo4ArTQjBZ5cC+Zxam07Lnt8GuASGys2ye6e0f9RIWHOunZpPXDNA3nwXrmdWKnSoTnTTG0eMgz3d60RD4jJ9zwbKzbJ/7i0f9RNusER0hx4yzH5vXt9GmPEcnZmuQHRDqV9/yXlk8QIq8HRrypiZU0A2F3R05J+nHx7C+IycuvyN/wyD+TGeLA781U9EGN6jGt7LGt+QTAt8IpU1yFR0trK13j0mjLIJiz3sxprR1cqHJ2eegZU0t26N6pY1wjKXUu6cvcsvOa7/HQvDZ66FAmvLMERuaACw1FOk5uEA7esN5Tkt5yVpzRFTQAuzqA95FMqgNdllkGhVpZn6yfPsyTzxOgE69B0bUFzi0ECoNfCtfke5QTeUpqeg2lDmTsYchU/z48tAxDYVXWq+nQvwBwPN0GimYq7jk554pqDexEsyj3d0Xxa6hrQU1EjRQkk93vXoWd1QKipIGs6QTU5ZaFkX8oXYaYjQClN36piXlC46XuPFx3/U95V+lIx+Kh4ZshDtdTLu6pzrqo6vuUK2WjA4trWg/SqyD753rwL3qabclSwtbkPqdVKK9zrrNA4D5L0ghC8o+sWw3OOqNr4x3yxhW77siJqY4yduBte+iq3jNnbj8JGn9FfJoUiL/AA2P2RTYKgd2hSQEqEyAQhCABYDyiXDRwtLBkaNkGw/Zf79HdtW/TNssjZY3MeKtc0tI3HZsKTVouEtLs5rdB/sj/wC8P+Uz6K+5KH0bu1+gVMLGbNHNDJ1hLVp0Y2mMBr2jYae41GpXHJI+jf2h8lmtzWXkvEIRVWQR7yfSGQ7GO+SwV7WgvjIB1gkaagau+h/pW05Qy4bJOdkTz4Lkst8b129Pi9SEkzxP1HLLFmhKPHf3Eiu95kABowl2MmteljdSlM+m9xGf2jsC17L+wggUzrprXNrmU07HH30WIfe6adex2rfD0axqtzi6rr8vUSTqq8G6k5TO2j3AaDU04VJPvUeTlI7Ti0AaKDQCABQbCe9Yd96702b0O1b+jE5NeZ7tnUrbAWVLpjk4BziSMLalz3HMnUSBrNKVqock8LT05WvGiolbp9NU0FTSjIRn/M7uZuvFNuvIpLA/Js3e0fds6Gy/oS+LGThwEvDnPcGGjmtYKZ0q1rtfXA1JXcobI3FQPOTmgloPWIc14BOWGpbTT0dOa5wbeUy+8QNJA4lX6CCKn4X9HQWcromsw81UdKuJwLuniBIeAKkNOWQz4BNWjlvUijGgNex4qc+g8vLSQBVpqOFDTTRYBltxHo1cfu9I9wU+C5rXJ1LLaXV0EWeanfhok8eNbmqxZmqX+GmtXLRzmtbhaA1wc3N5IpQ0JLulmNe2mWVG5+XUzjXEGkGoLWgEaMgTU/ZAO0VByNFWWfkFeUnVsco7ZjZ4PeCp8HkkvN+mKNnbnZ/yYkrwrlGq6bO/JFtHK2Z2mQ6KZBo1sOoCuccfwDYoVovtz3Fz3FzjpJJJPErUweQ62nrz2ZnAyvP5G/NWMHkDflzltG8Ms/yc6T9EvXwx2fsV8Bklv/pzw3nvTT7xK6zZ/ILZh6y02h3Z5lg8WOPirGz+RO7m9YTSdqd4/wAvCofV415NF+m+aOIm8Cn7stmKeJtetKxvxPaP1XeYPJXdjDlZGO7bpJPB7iFaWTkfYoiDHZLOwtzBbBGHA7Q7DVZy6yNdkbQ6CKadjEloaCauaMzpIC8NtLSaA1OxoLj3NBV+yIDQAOAAXtebR6uooYXh0rWVOIODiKEEBvSqQRkKgCp2q+QhMluwQhCBAhCEACEIQBRcrOT/AJzFVvrY6ln3gaYozXbQU2EDVWtNyQPon9rhQgUII1Z6tS2yrrVcoc5zmvfEXjpYBH0jSgd02Oo7eKVoK1oEqNFPtTI4KQvG1S7NckTABQvoKVke+QneS8nNSmWVg0NaODQihakZPle+t32nCC4mFwAaC4kmgAAAJJzXF4+T1tf1bJaj/gSgd7mgL6YolXThzvEmkjlzYIZmnI+dIfJ1eb9FkeO1JC38z1Y2fyP3k7SIWduY5fA1y70haPrMj8Ga6PEuDiln8htrPXtEDduFsr6cKhqsofIN7dtJ7EAb+aRy6yhQ+qyvk0XT4lwc3h8hdkHXntLv6omjwjVjZ/I3drdMUj+3PNn7muAW3Qs3myP9zNFjgtkjM2byaXazRY4T2wX/AJyVZ2bkzZY/V2azs7MMTfk1WaFDlJ7sqjy1gAoBQbl6QhSMEIQgAQhCABCEIAEIQgAQhCABCEIAEIQgAQhCABCEIAEIQgAQhCABCEIAEIQgAQhCABCEIAEIQgAQhCABCEIAEIQgAQhCABCEIAEIQgAQhCABCEIAEIQ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0" name="AutoShape 8" descr="data:image/jpeg;base64,/9j/4AAQSkZJRgABAQAAAQABAAD/2wCEAAkGBxQTEhQUEhMSFRQVFBYVFRgVFhUVFxQVFRcWGBQUFBUYHCggGBolGxQUITQhJiksLi4uFx8zODMsNygtLisBCgoKDg0OGxAQGywkICQuLCwsLCwsLCwsLSwsLCwsLCwsLCwsLCwsLCwsLCwsLCwsLCwsLCwsLCwsLCwsLCwsLP/AABEIAOEA4QMBIgACEQEDEQH/xAAcAAEAAgMBAQEAAAAAAAAAAAAAAQYCAwUEBwj/xABEEAABAwEFBAYEDAYBBQEAAAABAAIRAwQFEiExBkFRYRMicYGRoTKxwdEHFBUjQlJTYnKCkvAzQ3OywuGTJDSj0vEW/8QAGgEBAAMBAQEAAAAAAAAAAAAAAAECAwQFBv/EAC4RAAICAQMBBgQHAQAAAAAAAAABAhEDEiExBBMiMkFRgTNhsfAFQnGRocHxFP/aAAwDAQACEQMRAD8A+4oiIAiIgCIiAIiIAiIgCIiAIiIAiIgCIiAIiIAiIgCIiAIiIAiIgCIiAIiIAiIgCIiAIiIAiIgCIiAIiIAiIgCIiAIiIAiIgCIiAIiIAiIgCIiAIolJQEoolJQEoolJQEoolJQEoolJQEoolJQEoolJQEoolJQEoolJQEoolJQEoolJQEoolJQEoolJQEoolJQEoolEBiiIgCIiAIiIAiIgCIiAIoJjNUC8drH1x81NNh0j0z2u3dg81Dkkb4ennmdRLtVvGk0lpqNBGomSJ0mNFgL2o/as8VWNmaIIeDwb49bNdr4izgEW5XNj7Obie8XpR+1p/qCkXlR+1pfrb71zfk9nAJ8ms+qFO5lZ1BeFL7Wl+tvvUi2U/tKf6m+9co3YzgFHyUzgEB2BaGfXZ+oLMVW/WHiFwjdDOAT5Fp8Am4O8HDiFKr/yIzgFHyIxBZYoRV35FbxKG5+DneJQWWKEVI2krssVA1q1WoGghrQHHE95mGNBOZgE9gJXx28fhEtznk069Sk2cmtMwOZcDP70UpMhtH6ZUL4Tsf8ACNUqVG0rXVezEcLaoe5oBOgqiYAJ+kIA3iJI+sWSlVZUZiqPcC6CHOJGh3FQ9iUd5ERAEREAREQBFqfaWjVw7s/UtD7xaNAT5KHJIlRbPYi5xvTkP1H3LE3oeDfEquuJbs5eh00XgZeBO4eJWw20werJ3CdeWinWiNDPRW9F34T6l8fsVIio76uT29rtR4gnvCv9j2rbVc+k+zWqi8SDjYCySMoqNcQVUPi7mZPaWnmPUd6zlJS4PW6GEseqMtrr+yw7K/zOxnrerCq7svrU7Get6sQWsODg634z9voFR9sq722tga9wHRsMBxA9N85Aq8SqHt5/3NP+k3+96w6rwGWHxF+dqqNt7aHtrMwve0dEPRc4fSfwKvLtVRPhEb87TPGkR4OPvCnqvhkYfGX1Vzbuq5tnYWuc09M0S0lpjA/KQrBSfIBG8A+IlVz4QCPizf6zf7Kitm+GyMfjR6rps3T2Cm1z3hzmmHhzsQcHOgzMns3hcO5L3qWWu6hai4tLvScS7CTo8OOrD5a8VZNkx/0dH8J/vdCr23toY99OixuKsDmRqA7SnzJkGN2XFY5O7CM091XuaR3k4vg13jeFW2WsUbO97abZGJriBA9OqYOY0A7uKvFCkGNa0SQ0AAuJcTG8k5kqjbFW5tCq+jVbge9waHHIhzcujdwE6cz2K+q/T7pyfL/grl2deR8W+Ga21K9uo2RgJFOmCAJ61SrmSRya1nZLuK5DfgyrlgPSUwYkgg5csplfQLxuab4q1zMfFm4eEgNY7vgea6dlt9KpjYx4c5mThBy8QtZzd0i2PHFq5I+K3lsTWpAnGx/LMTyzX1r4KL/darJSZUJNWz1RRcTq5mEmk475iWydejJXBv23UXVeia8F88WgTwzMnulYfBVS6K8rVS+tDwM9KVWo0H/yqYSbXeJzYoxpxPtCIisYBEJjVVy9L3xSG+h4F/M/d5b1WUlE0x43N0jqWq82t0zPHd47+5ce1XyTv93guRUrucsH2J72kNcWEiA4AEtPGDkVzubZ3w6aEfEew3iSYEf6Wym5xXA2f2A6K0/GatorVqgmMQwjrAg4szIzOWQV3p2cBQkyMuTHHaO54aVmJXrp2WEq2xrea8VW8nHTJTaRl35nTAA4LE128VxunPFYmqo1ErB6nXdXad6xc5hEGCOBgjwXGc5YdKVGo0WD5nZstnZTJLBGKJ4ZTpw1XqrVchG8qvttJCxq4n4cFZ9IgyYDSHcnBwMhXjlaKT6bU7b9yy0WQOao23/8en/SHk96u1mrYgOMZ+8LzW66KNZwdVZiIGEdZwgSToCOJV8se0hSOSL0T3PPR2psrzHS4T99rmj9REea1bUXV8aotdSLXPYSWQRDwfSaHabge7ms6uyllP8ALI7Hv9phaKOywpmbPaK1In8LmntbAnvVWsjWmSTXyC0p3FnmuXaVtKm2jamvpPpjCCWu6zRkJESDGXAxK8d716l4VGMoMcKTSSajgQJORcewaDUyVZqVK1NEGrQfzdSc09+F8eS12iw2mpk61Npt4UaRDj+dzyR3KrhNx0u69vrZKkk7PLe97tstNlnodethDGNHWLcoDnAau34d/Yo2Y2eNImtXOKu6TmZwYtc97zJk9w3k++67mo2eSwEvOr3HE8zrnunkuJtNttSs0taDVqcG5NH4nnLwlXUd9U/LhehfFiyZnoxK2/v2PXtbcLa7ekpwKzR/yAfRP3uB7uzRsrtLiihaCRUHVa52roywOn6Y8+3Ws2Lbx73Ztpt7nO8yfYvfX6Ou8VKtMOkZmm40yY0J1BPgqyVS1w9/mdk/w3PCOnIi43lRxHEM+rhI75n1rgWa5KFDG6iwNcWkZEmBG7wHgu9YHsfSAY5zoGGXmXjk86zzPmuVebKrQcAboZBkHfoR7leX1OTEnel8oqTLoo9G1xbLgTGvpTrHGVyvg1t4q37VLZDeiqtE78NanJ8Se5b7ZbX0abpAxNlzWydQOqCeZVY+CSs+le9nFQEGqKjCSNSWl8jj1mDxVsW92W6qo0kfpVFKLQ4zh7SWkgNpj6WbvwjQd5nwXHfZiV7NoXfPjkxvrcVto1WxmuabuTPQxtwgqPLZ7BxXSpWcNWp1sA0XgtNrLt6rsiKnN7nvtFuDchmVza1pc7UleYklarLWL2zhLc4g9gM+ahs2hiUVZvLlitVqrYADBdJAgc5zz7Fuc2JUF6IUErUa/wA4GYT6OLFu1OUcclrrWjC5oc0hjsg+cg/c143TuOiiyyiz0YliSsKtaHtYGOc90mBkGtGr3k6N9e5ZPCgmgVjiIVR2n2ydZavRNo4jAdic6GkHgAJOhG7RenZ3ahtqaerhe2MTZkZ6EHeFBr2cqsul32mCFYFS6deM1ZrDa8dNjuI9WXsW+CW9HndZjqpHulZSvN0pOjVLQ465di6Ths3lylzoBJyHFa8m66+vsWqrXI0gc+fJCKbOVenT1gW02PZT4khjn9skFo5L59trdlRmEmk8NiMQbLRnoXDIHvX1HE/9grYypOR7D/uVRxs9TpfxCXTNVBUvvk+G2G4q7yCG4RxdkPeVeLFZ+jY1kk4Rqd53ldLa6yOo0nVqI7RuaSfSHJVC4bwqV69Om4yC7E78LQXEHkYjvWVadj3f+iXV4u1VaUXW6S6m8O3HIjiOfBdS1WnGdIyjXwWprR5FYMChN1ufP5ZLJLVW5WL8ujETGrl7blutlO02XIFwfOkx1XZ8l07ZSJORAMSBvOfPQc1hdNamatmc2evUPpekS1rsQPMREKsV3i85XBl6REXVR5ZVNoz8/wDkb7V5WVF69pW/P/kb63Lngrml4mepj3gjc5y1SuLtDtRRsmEPxOe4SGNGcaYiToJBHcV4tk9qHWt9RrmMZhAIAcSTJjy9qpZusUtOqtiztGY7VjZB1B2/4tWTTmFgaVRoAY+ichIeHjOIyIB5IynyJrskDk4ecj1kLbVGZ8VrZVePTokjeabhUb+nKp4NK0dI0ZCvhG4VaRxt5DEWHxaVBNff+GWCah5ME+LveFrtTxGAjEaktaz6517gNZ3QtlPqtIpte4uMuqVZYCeJJaCRwDGkdmqUaAZJJxVHCHPIjL6rGz1GcpPMkqKLWYEikcJP8TC0VJkFwH8NxPo8txhZVCpfTaQWuAc1whzToRz9681Gk9pLSWvpgdRxcelb9x4ww8femeSiiyp7+ZrtdlZUEVGNcODgHDzXls93UqZJp06bJ1wta2Y0mAui4rU9kqKLpujQ4Kz7PPIszN0Y+f03HRVioYW667+ayq2iXgFwb1TuJzGGcs9I5zuWmJ1Izz4ZZYVHy3LgbQ7KQ3PTnxjy8UNRx3gdg9601KQwyTwiIEZyImeWXZyC1gt3O3R6Q3mQct85LqtnmqMWrR6KJGZz3iTvjeO+fBSwZknsHYF5RgiMQII0xCImchw07gFlSInJ2XCQc3E+8x+I67oslw3s9hqBYFxOoj96fv2haDUEek3UEZ8MzlPLVKhaSJcJE7wNcJPlHceamxoPS+kKjHMdHWaW+IyPivn2zN1dHaqz46vRgN/O6SO7B5q8/Eg/CcbtdxEGeMDPPMcNy5LXzLjq4k8MtB5BUyXVnR0uV48c4RfJsZWGLDOcT3SB7VthV+tebWWiiDrUqCmOQORPiWjvViw6rHysTxuNN8Pg8ltolxbGrSHNO+Q6XM7HNJHd2Lx3dY3C10g5sNZaekpOEZio2p0jD2GT2PHBdPoHE9IJiMxuPAtG4jwzWVD+PZ/6n+LkTepGcpd1otyIi7DhK3tRT+ca7i2PAn3rjgq33rYelZH0hm33KpVGFpgjMZLmyKmeh0804V6HHvTZyzWh/SVqZc6AJD3tyGggFeq77qo0BFCm1k6kDMxxccyvUSpaVQ6nKVVZkApCALNoQowDCzNZ31iOwrGFMIQanytcLe5krIUd5UUTZoFIqTT4lZV7axuma5Vqt2LeodIvGMpHrrWpjdMyudWtsryvdK1qjkdEcaR6GVJKpe0VUi0vIMYS0DkWtb7Qru75mk6qRMDqjiefIb1SLBYH2muGgEue7M/iPWcfMq8Ino9DUXLI+Ej7dTM0gSNcJ8wtIYNIHgvVWyYBzA9vsXnXY0fK4uPcgUh9UeHH9lTgHAbjpw08FIdGuh/YQ5KKLuVPcgMHAb/PVDTBMwCexZ4VsbS3kgAZknIAb/8A6porLIl5kV6mCm4tgQIbwxnJvmZXAtLgxkcAAO7IL3Wm3tfm3+G30fvHQvjyHfxXHt1XEQO89g/3CzyO9ka4YSWz5OFaLA91tszsyxrmTyc1+Iz25eC+hmkCMs/unXu4qqsMEEHMGVYrvtwdo4Twd7CrQrhnZ12pxjXEVR7qDg5sLn0xhtFBp+0/xcs6towOkZctfArzfH2vtFnG/pP8XK8opnnaHTfkXFFKKTkIXNvW6hVzbAfx3O5O966SKGr5Lxk4u0fP7YHU3YajS08944g6ELGnVCvlrsrKjcNRoc3gfWDqDzCq147GnM2erH3Kkx3PGY7wVhLG1wehi6mEtp7fQrd77UWezuwVHOxRMNaTkdDJyXgG31k41f0f7W2/Lgq6WmyPeBo9gNSBxDqebR2wqwbmsRJGJ7TvGPMdxErBtp7npY4YJR83+jTLRZ9uLI4xjc3m5jgPFd6wXpRqNxMfiHEAgdxIzVGsF02VhnN5+84H1Qu222MAgEADhCKZTJhh+WywV7zaPRC51ot5cuY63NmJUG1t4hQ5kRwpeR6H1CVrhRZqnSZU2uqHgwOf5NBXasez9d+ZaKY++c+5ok+MKFFy4JlOMOXRxxTK6933G8tx4JG6eqCrJdlw06Zl3XcN7tJ5N98rsVdF0QwecjhzdZfdh+589r3LbXE5UY0Ek5DhG5e+5bjr0iS1lCTqdO2IVseMlpYYMrWlFmU8+ScNN7HOq2K1Ej+EPE5rH5MtP1qXgferK5Yqxyxm0qK4bptB1qU/0/7WdC57QNa7SOBZMdhlWAKUoObexxm3VW+2H6AvJbtmatX0rVUIGeABob4AZ96siApyRGTg7iVN2yZIzr1ezqj2LGnsiwEzVqmeat1Qb/FaKjVGlI0WWXNlcGyVLe6qfzuXpobJUBn1/wBbveuw05gL0hSoomeafFv9zjf/AJ2iPok9rifHNb7LdVOnUa5rGg55xnod66bQsdXDv9RUmWtm+UUIpKBEQmEAWupXA18li9xK19EELUaqttd9FoHbmubbqJqiKmBw4Oaw+sLpV7OToV5zYDyUP9C6SRWamxlkd/Ip/lBZ/YQtB2Bsf2J/5a3/ALq3ssZG8L0Mo8VGmPoX7Wa/MylN2Iso0oN7y8+ty9Vl2bo0zLKNMEaHCCfEhWzoViaKnSvQh5Jvls8dntVRojUdnuW9ledRC2dEnRKShmCoDpUBkLMNVXZJBatJYvU1qllPNGrGqjYRksVmUhSZmAKkLJIQWYdylZQiCxGS1RktuFYBAjSKeY7VuUhqlQS3ZEqBqP3uWSgHNCDYilFYqRKwKycsULGMJCyRBZjCQslKAwhIWSIDGFELNEFmGFRC2QkITZqhIWzCmFBZDCtsLXCzCEMQphEQghSiICFKIgIKxAWSQgEJCKUBiQgCyKIAiIgBUQpRAYlqNClEAREQBERAQkKUQCFClEAhIREAhSFClAEREAREQBERAEREAREQBERAEREAREQBERAEREAREQCEREAREQEKYREAREQBERAEREAREQBERAEREAREQBERAEREAREQBERAEREAREQBERAEREAREQBERAEREAREQBERAEREAREQBER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2" name="AutoShape 10" descr="data:image/jpeg;base64,/9j/4AAQSkZJRgABAQAAAQABAAD/2wCEAAkGBxQTEhQUEhMSFRQVFBYVFRgVFhUVFxQVFRcWGBQUFBUYHCggGBolGxQUITQhJiksLi4uFx8zODMsNygtLisBCgoKDg0OGxAQGywkICQuLCwsLCwsLCwsLSwsLCwsLCwsLCwsLCwsLCwsLCwsLCwsLCwsLCwsLCwsLCwsLCwsLP/AABEIAOEA4QMBIgACEQEDEQH/xAAcAAEAAgMBAQEAAAAAAAAAAAAAAQYCAwUEBwj/xABEEAABAwEFBAYEDAYBBQEAAAABAAIRAwQFEiExBkFRYRMicYGRoTKxwdEHFBUjQlJTYnKCkvAzQ3OywuGTJDSj0vEW/8QAGgEBAAMBAQEAAAAAAAAAAAAAAAECAwQFBv/EAC4RAAICAQMBBgQHAQAAAAAAAAABAhEDEiExBBMiMkFRgTNhsfAFQnGRocHxFP/aAAwDAQACEQMRAD8A+4oiIAiIgCIiAIiIAiIgCIiAIiIAiIgCIiAIiIAiIgCIiAIiIAiIgCIiAIiIAiIgCIiAIiIAiIgCIiAIiIAiIgCIiAIiIAiIgCIiAIiIAiIgCIiAIolJQEoolJQEoolJQEoolJQEoolJQEoolJQEoolJQEoolJQEoolJQEoolJQEoolJQEoolJQEoolJQEoolJQEoolEBiiIgCIiAIiIAiIgCIiAIoJjNUC8drH1x81NNh0j0z2u3dg81Dkkb4ennmdRLtVvGk0lpqNBGomSJ0mNFgL2o/as8VWNmaIIeDwb49bNdr4izgEW5XNj7Obie8XpR+1p/qCkXlR+1pfrb71zfk9nAJ8ms+qFO5lZ1BeFL7Wl+tvvUi2U/tKf6m+9co3YzgFHyUzgEB2BaGfXZ+oLMVW/WHiFwjdDOAT5Fp8Am4O8HDiFKr/yIzgFHyIxBZYoRV35FbxKG5+DneJQWWKEVI2krssVA1q1WoGghrQHHE95mGNBOZgE9gJXx28fhEtznk069Sk2cmtMwOZcDP70UpMhtH6ZUL4Tsf8ACNUqVG0rXVezEcLaoe5oBOgqiYAJ+kIA3iJI+sWSlVZUZiqPcC6CHOJGh3FQ9iUd5ERAEREAREQBFqfaWjVw7s/UtD7xaNAT5KHJIlRbPYi5xvTkP1H3LE3oeDfEquuJbs5eh00XgZeBO4eJWw20werJ3CdeWinWiNDPRW9F34T6l8fsVIio76uT29rtR4gnvCv9j2rbVc+k+zWqi8SDjYCySMoqNcQVUPi7mZPaWnmPUd6zlJS4PW6GEseqMtrr+yw7K/zOxnrerCq7svrU7Get6sQWsODg634z9voFR9sq722tga9wHRsMBxA9N85Aq8SqHt5/3NP+k3+96w6rwGWHxF+dqqNt7aHtrMwve0dEPRc4fSfwKvLtVRPhEb87TPGkR4OPvCnqvhkYfGX1Vzbuq5tnYWuc09M0S0lpjA/KQrBSfIBG8A+IlVz4QCPizf6zf7Kitm+GyMfjR6rps3T2Cm1z3hzmmHhzsQcHOgzMns3hcO5L3qWWu6hai4tLvScS7CTo8OOrD5a8VZNkx/0dH8J/vdCr23toY99OixuKsDmRqA7SnzJkGN2XFY5O7CM091XuaR3k4vg13jeFW2WsUbO97abZGJriBA9OqYOY0A7uKvFCkGNa0SQ0AAuJcTG8k5kqjbFW5tCq+jVbge9waHHIhzcujdwE6cz2K+q/T7pyfL/grl2deR8W+Ga21K9uo2RgJFOmCAJ61SrmSRya1nZLuK5DfgyrlgPSUwYkgg5csplfQLxuab4q1zMfFm4eEgNY7vgea6dlt9KpjYx4c5mThBy8QtZzd0i2PHFq5I+K3lsTWpAnGx/LMTyzX1r4KL/darJSZUJNWz1RRcTq5mEmk475iWydejJXBv23UXVeia8F88WgTwzMnulYfBVS6K8rVS+tDwM9KVWo0H/yqYSbXeJzYoxpxPtCIisYBEJjVVy9L3xSG+h4F/M/d5b1WUlE0x43N0jqWq82t0zPHd47+5ce1XyTv93guRUrucsH2J72kNcWEiA4AEtPGDkVzubZ3w6aEfEew3iSYEf6Wym5xXA2f2A6K0/GatorVqgmMQwjrAg4szIzOWQV3p2cBQkyMuTHHaO54aVmJXrp2WEq2xrea8VW8nHTJTaRl35nTAA4LE128VxunPFYmqo1ErB6nXdXad6xc5hEGCOBgjwXGc5YdKVGo0WD5nZstnZTJLBGKJ4ZTpw1XqrVchG8qvttJCxq4n4cFZ9IgyYDSHcnBwMhXjlaKT6bU7b9yy0WQOao23/8en/SHk96u1mrYgOMZ+8LzW66KNZwdVZiIGEdZwgSToCOJV8se0hSOSL0T3PPR2psrzHS4T99rmj9REea1bUXV8aotdSLXPYSWQRDwfSaHabge7ms6uyllP8ALI7Hv9phaKOywpmbPaK1In8LmntbAnvVWsjWmSTXyC0p3FnmuXaVtKm2jamvpPpjCCWu6zRkJESDGXAxK8d716l4VGMoMcKTSSajgQJORcewaDUyVZqVK1NEGrQfzdSc09+F8eS12iw2mpk61Npt4UaRDj+dzyR3KrhNx0u69vrZKkk7PLe97tstNlnodethDGNHWLcoDnAau34d/Yo2Y2eNImtXOKu6TmZwYtc97zJk9w3k++67mo2eSwEvOr3HE8zrnunkuJtNttSs0taDVqcG5NH4nnLwlXUd9U/LhehfFiyZnoxK2/v2PXtbcLa7ekpwKzR/yAfRP3uB7uzRsrtLiihaCRUHVa52roywOn6Y8+3Ws2Lbx73Ztpt7nO8yfYvfX6Ou8VKtMOkZmm40yY0J1BPgqyVS1w9/mdk/w3PCOnIi43lRxHEM+rhI75n1rgWa5KFDG6iwNcWkZEmBG7wHgu9YHsfSAY5zoGGXmXjk86zzPmuVebKrQcAboZBkHfoR7leX1OTEnel8oqTLoo9G1xbLgTGvpTrHGVyvg1t4q37VLZDeiqtE78NanJ8Se5b7ZbX0abpAxNlzWydQOqCeZVY+CSs+le9nFQEGqKjCSNSWl8jj1mDxVsW92W6qo0kfpVFKLQ4zh7SWkgNpj6WbvwjQd5nwXHfZiV7NoXfPjkxvrcVto1WxmuabuTPQxtwgqPLZ7BxXSpWcNWp1sA0XgtNrLt6rsiKnN7nvtFuDchmVza1pc7UleYklarLWL2zhLc4g9gM+ahs2hiUVZvLlitVqrYADBdJAgc5zz7Fuc2JUF6IUErUa/wA4GYT6OLFu1OUcclrrWjC5oc0hjsg+cg/c143TuOiiyyiz0YliSsKtaHtYGOc90mBkGtGr3k6N9e5ZPCgmgVjiIVR2n2ydZavRNo4jAdic6GkHgAJOhG7RenZ3ahtqaerhe2MTZkZ6EHeFBr2cqsul32mCFYFS6deM1ZrDa8dNjuI9WXsW+CW9HndZjqpHulZSvN0pOjVLQ465di6Ths3lylzoBJyHFa8m66+vsWqrXI0gc+fJCKbOVenT1gW02PZT4khjn9skFo5L59trdlRmEmk8NiMQbLRnoXDIHvX1HE/9grYypOR7D/uVRxs9TpfxCXTNVBUvvk+G2G4q7yCG4RxdkPeVeLFZ+jY1kk4Rqd53ldLa6yOo0nVqI7RuaSfSHJVC4bwqV69Om4yC7E78LQXEHkYjvWVadj3f+iXV4u1VaUXW6S6m8O3HIjiOfBdS1WnGdIyjXwWprR5FYMChN1ufP5ZLJLVW5WL8ujETGrl7blutlO02XIFwfOkx1XZ8l07ZSJORAMSBvOfPQc1hdNamatmc2evUPpekS1rsQPMREKsV3i85XBl6REXVR5ZVNoz8/wDkb7V5WVF69pW/P/kb63Lngrml4mepj3gjc5y1SuLtDtRRsmEPxOe4SGNGcaYiToJBHcV4tk9qHWt9RrmMZhAIAcSTJjy9qpZusUtOqtiztGY7VjZB1B2/4tWTTmFgaVRoAY+ichIeHjOIyIB5IynyJrskDk4ecj1kLbVGZ8VrZVePTokjeabhUb+nKp4NK0dI0ZCvhG4VaRxt5DEWHxaVBNff+GWCah5ME+LveFrtTxGAjEaktaz6517gNZ3QtlPqtIpte4uMuqVZYCeJJaCRwDGkdmqUaAZJJxVHCHPIjL6rGz1GcpPMkqKLWYEikcJP8TC0VJkFwH8NxPo8txhZVCpfTaQWuAc1whzToRz9681Gk9pLSWvpgdRxcelb9x4ww8femeSiiyp7+ZrtdlZUEVGNcODgHDzXls93UqZJp06bJ1wta2Y0mAui4rU9kqKLpujQ4Kz7PPIszN0Y+f03HRVioYW667+ayq2iXgFwb1TuJzGGcs9I5zuWmJ1Izz4ZZYVHy3LgbQ7KQ3PTnxjy8UNRx3gdg9601KQwyTwiIEZyImeWXZyC1gt3O3R6Q3mQct85LqtnmqMWrR6KJGZz3iTvjeO+fBSwZknsHYF5RgiMQII0xCImchw07gFlSInJ2XCQc3E+8x+I67oslw3s9hqBYFxOoj96fv2haDUEek3UEZ8MzlPLVKhaSJcJE7wNcJPlHceamxoPS+kKjHMdHWaW+IyPivn2zN1dHaqz46vRgN/O6SO7B5q8/Eg/CcbtdxEGeMDPPMcNy5LXzLjq4k8MtB5BUyXVnR0uV48c4RfJsZWGLDOcT3SB7VthV+tebWWiiDrUqCmOQORPiWjvViw6rHysTxuNN8Pg8ltolxbGrSHNO+Q6XM7HNJHd2Lx3dY3C10g5sNZaekpOEZio2p0jD2GT2PHBdPoHE9IJiMxuPAtG4jwzWVD+PZ/6n+LkTepGcpd1otyIi7DhK3tRT+ca7i2PAn3rjgq33rYelZH0hm33KpVGFpgjMZLmyKmeh0804V6HHvTZyzWh/SVqZc6AJD3tyGggFeq77qo0BFCm1k6kDMxxccyvUSpaVQ6nKVVZkApCALNoQowDCzNZ31iOwrGFMIQanytcLe5krIUd5UUTZoFIqTT4lZV7axuma5Vqt2LeodIvGMpHrrWpjdMyudWtsryvdK1qjkdEcaR6GVJKpe0VUi0vIMYS0DkWtb7Qru75mk6qRMDqjiefIb1SLBYH2muGgEue7M/iPWcfMq8Ino9DUXLI+Ej7dTM0gSNcJ8wtIYNIHgvVWyYBzA9vsXnXY0fK4uPcgUh9UeHH9lTgHAbjpw08FIdGuh/YQ5KKLuVPcgMHAb/PVDTBMwCexZ4VsbS3kgAZknIAb/8A6porLIl5kV6mCm4tgQIbwxnJvmZXAtLgxkcAAO7IL3Wm3tfm3+G30fvHQvjyHfxXHt1XEQO89g/3CzyO9ka4YSWz5OFaLA91tszsyxrmTyc1+Iz25eC+hmkCMs/unXu4qqsMEEHMGVYrvtwdo4Twd7CrQrhnZ12pxjXEVR7qDg5sLn0xhtFBp+0/xcs6towOkZctfArzfH2vtFnG/pP8XK8opnnaHTfkXFFKKTkIXNvW6hVzbAfx3O5O966SKGr5Lxk4u0fP7YHU3YajS08944g6ELGnVCvlrsrKjcNRoc3gfWDqDzCq147GnM2erH3Kkx3PGY7wVhLG1wehi6mEtp7fQrd77UWezuwVHOxRMNaTkdDJyXgG31k41f0f7W2/Lgq6WmyPeBo9gNSBxDqebR2wqwbmsRJGJ7TvGPMdxErBtp7npY4YJR83+jTLRZ9uLI4xjc3m5jgPFd6wXpRqNxMfiHEAgdxIzVGsF02VhnN5+84H1Qu222MAgEADhCKZTJhh+WywV7zaPRC51ot5cuY63NmJUG1t4hQ5kRwpeR6H1CVrhRZqnSZU2uqHgwOf5NBXasez9d+ZaKY++c+5ok+MKFFy4JlOMOXRxxTK6933G8tx4JG6eqCrJdlw06Zl3XcN7tJ5N98rsVdF0QwecjhzdZfdh+589r3LbXE5UY0Ek5DhG5e+5bjr0iS1lCTqdO2IVseMlpYYMrWlFmU8+ScNN7HOq2K1Ej+EPE5rH5MtP1qXgferK5Yqxyxm0qK4bptB1qU/0/7WdC57QNa7SOBZMdhlWAKUoObexxm3VW+2H6AvJbtmatX0rVUIGeABob4AZ96siApyRGTg7iVN2yZIzr1ezqj2LGnsiwEzVqmeat1Qb/FaKjVGlI0WWXNlcGyVLe6qfzuXpobJUBn1/wBbveuw05gL0hSoomeafFv9zjf/AJ2iPok9rifHNb7LdVOnUa5rGg55xnod66bQsdXDv9RUmWtm+UUIpKBEQmEAWupXA18li9xK19EELUaqttd9FoHbmubbqJqiKmBw4Oaw+sLpV7OToV5zYDyUP9C6SRWamxlkd/Ip/lBZ/YQtB2Bsf2J/5a3/ALq3ssZG8L0Mo8VGmPoX7Wa/MylN2Iso0oN7y8+ty9Vl2bo0zLKNMEaHCCfEhWzoViaKnSvQh5Jvls8dntVRojUdnuW9ledRC2dEnRKShmCoDpUBkLMNVXZJBatJYvU1qllPNGrGqjYRksVmUhSZmAKkLJIQWYdylZQiCxGS1RktuFYBAjSKeY7VuUhqlQS3ZEqBqP3uWSgHNCDYilFYqRKwKycsULGMJCyRBZjCQslKAwhIWSIDGFELNEFmGFRC2QkITZqhIWzCmFBZDCtsLXCzCEMQphEQghSiICFKIgIKxAWSQgEJCKUBiQgCyKIAiIgBUQpRAYlqNClEAREQBERAQkKUQCFClEAhIREAhSFClAEREAREQBERAEREAREQBERAEREAREQBERAEREAREQCEREAREQEKYREAREQBERAEREAREQBERAEREAREQBERAEREAREQBERAEREAREQBERAEREAREQBERAEREAREQBERAEREAREQBER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4" name="AutoShape 12" descr="data:image/jpeg;base64,/9j/4AAQSkZJRgABAQAAAQABAAD/2wCEAAkGBxQTEhQUEhMSFRQVFBYVFRgVFhUVFxQVFRcWGBQUFBUYHCggGBolGxQUITQhJiksLi4uFx8zODMsNygtLisBCgoKDg0OGxAQGywkICQuLCwsLCwsLCwsLSwsLCwsLCwsLCwsLCwsLCwsLCwsLCwsLCwsLCwsLCwsLCwsLCwsLP/AABEIAOEA4QMBIgACEQEDEQH/xAAcAAEAAgMBAQEAAAAAAAAAAAAAAQYCAwUEBwj/xABEEAABAwEFBAYEDAYBBQEAAAABAAIRAwQFEiExBkFRYRMicYGRoTKxwdEHFBUjQlJTYnKCkvAzQ3OywuGTJDSj0vEW/8QAGgEBAAMBAQEAAAAAAAAAAAAAAAECAwQFBv/EAC4RAAICAQMBBgQHAQAAAAAAAAABAhEDEiExBBMiMkFRgTNhsfAFQnGRocHxFP/aAAwDAQACEQMRAD8A+4oiIAiIgCIiAIiIAiIgCIiAIiIAiIgCIiAIiIAiIgCIiAIiIAiIgCIiAIiIAiIgCIiAIiIAiIgCIiAIiIAiIgCIiAIiIAiIgCIiAIiIAiIgCIiAIolJQEoolJQEoolJQEoolJQEoolJQEoolJQEoolJQEoolJQEoolJQEoolJQEoolJQEoolJQEoolJQEoolJQEoolEBiiIgCIiAIiIAiIgCIiAIoJjNUC8drH1x81NNh0j0z2u3dg81Dkkb4ennmdRLtVvGk0lpqNBGomSJ0mNFgL2o/as8VWNmaIIeDwb49bNdr4izgEW5XNj7Obie8XpR+1p/qCkXlR+1pfrb71zfk9nAJ8ms+qFO5lZ1BeFL7Wl+tvvUi2U/tKf6m+9co3YzgFHyUzgEB2BaGfXZ+oLMVW/WHiFwjdDOAT5Fp8Am4O8HDiFKr/yIzgFHyIxBZYoRV35FbxKG5+DneJQWWKEVI2krssVA1q1WoGghrQHHE95mGNBOZgE9gJXx28fhEtznk069Sk2cmtMwOZcDP70UpMhtH6ZUL4Tsf8ACNUqVG0rXVezEcLaoe5oBOgqiYAJ+kIA3iJI+sWSlVZUZiqPcC6CHOJGh3FQ9iUd5ERAEREAREQBFqfaWjVw7s/UtD7xaNAT5KHJIlRbPYi5xvTkP1H3LE3oeDfEquuJbs5eh00XgZeBO4eJWw20werJ3CdeWinWiNDPRW9F34T6l8fsVIio76uT29rtR4gnvCv9j2rbVc+k+zWqi8SDjYCySMoqNcQVUPi7mZPaWnmPUd6zlJS4PW6GEseqMtrr+yw7K/zOxnrerCq7svrU7Get6sQWsODg634z9voFR9sq722tga9wHRsMBxA9N85Aq8SqHt5/3NP+k3+96w6rwGWHxF+dqqNt7aHtrMwve0dEPRc4fSfwKvLtVRPhEb87TPGkR4OPvCnqvhkYfGX1Vzbuq5tnYWuc09M0S0lpjA/KQrBSfIBG8A+IlVz4QCPizf6zf7Kitm+GyMfjR6rps3T2Cm1z3hzmmHhzsQcHOgzMns3hcO5L3qWWu6hai4tLvScS7CTo8OOrD5a8VZNkx/0dH8J/vdCr23toY99OixuKsDmRqA7SnzJkGN2XFY5O7CM091XuaR3k4vg13jeFW2WsUbO97abZGJriBA9OqYOY0A7uKvFCkGNa0SQ0AAuJcTG8k5kqjbFW5tCq+jVbge9waHHIhzcujdwE6cz2K+q/T7pyfL/grl2deR8W+Ga21K9uo2RgJFOmCAJ61SrmSRya1nZLuK5DfgyrlgPSUwYkgg5csplfQLxuab4q1zMfFm4eEgNY7vgea6dlt9KpjYx4c5mThBy8QtZzd0i2PHFq5I+K3lsTWpAnGx/LMTyzX1r4KL/darJSZUJNWz1RRcTq5mEmk475iWydejJXBv23UXVeia8F88WgTwzMnulYfBVS6K8rVS+tDwM9KVWo0H/yqYSbXeJzYoxpxPtCIisYBEJjVVy9L3xSG+h4F/M/d5b1WUlE0x43N0jqWq82t0zPHd47+5ce1XyTv93guRUrucsH2J72kNcWEiA4AEtPGDkVzubZ3w6aEfEew3iSYEf6Wym5xXA2f2A6K0/GatorVqgmMQwjrAg4szIzOWQV3p2cBQkyMuTHHaO54aVmJXrp2WEq2xrea8VW8nHTJTaRl35nTAA4LE128VxunPFYmqo1ErB6nXdXad6xc5hEGCOBgjwXGc5YdKVGo0WD5nZstnZTJLBGKJ4ZTpw1XqrVchG8qvttJCxq4n4cFZ9IgyYDSHcnBwMhXjlaKT6bU7b9yy0WQOao23/8en/SHk96u1mrYgOMZ+8LzW66KNZwdVZiIGEdZwgSToCOJV8se0hSOSL0T3PPR2psrzHS4T99rmj9REea1bUXV8aotdSLXPYSWQRDwfSaHabge7ms6uyllP8ALI7Hv9phaKOywpmbPaK1In8LmntbAnvVWsjWmSTXyC0p3FnmuXaVtKm2jamvpPpjCCWu6zRkJESDGXAxK8d716l4VGMoMcKTSSajgQJORcewaDUyVZqVK1NEGrQfzdSc09+F8eS12iw2mpk61Npt4UaRDj+dzyR3KrhNx0u69vrZKkk7PLe97tstNlnodethDGNHWLcoDnAau34d/Yo2Y2eNImtXOKu6TmZwYtc97zJk9w3k++67mo2eSwEvOr3HE8zrnunkuJtNttSs0taDVqcG5NH4nnLwlXUd9U/LhehfFiyZnoxK2/v2PXtbcLa7ekpwKzR/yAfRP3uB7uzRsrtLiihaCRUHVa52roywOn6Y8+3Ws2Lbx73Ztpt7nO8yfYvfX6Ou8VKtMOkZmm40yY0J1BPgqyVS1w9/mdk/w3PCOnIi43lRxHEM+rhI75n1rgWa5KFDG6iwNcWkZEmBG7wHgu9YHsfSAY5zoGGXmXjk86zzPmuVebKrQcAboZBkHfoR7leX1OTEnel8oqTLoo9G1xbLgTGvpTrHGVyvg1t4q37VLZDeiqtE78NanJ8Se5b7ZbX0abpAxNlzWydQOqCeZVY+CSs+le9nFQEGqKjCSNSWl8jj1mDxVsW92W6qo0kfpVFKLQ4zh7SWkgNpj6WbvwjQd5nwXHfZiV7NoXfPjkxvrcVto1WxmuabuTPQxtwgqPLZ7BxXSpWcNWp1sA0XgtNrLt6rsiKnN7nvtFuDchmVza1pc7UleYklarLWL2zhLc4g9gM+ahs2hiUVZvLlitVqrYADBdJAgc5zz7Fuc2JUF6IUErUa/wA4GYT6OLFu1OUcclrrWjC5oc0hjsg+cg/c143TuOiiyyiz0YliSsKtaHtYGOc90mBkGtGr3k6N9e5ZPCgmgVjiIVR2n2ydZavRNo4jAdic6GkHgAJOhG7RenZ3ahtqaerhe2MTZkZ6EHeFBr2cqsul32mCFYFS6deM1ZrDa8dNjuI9WXsW+CW9HndZjqpHulZSvN0pOjVLQ465di6Ths3lylzoBJyHFa8m66+vsWqrXI0gc+fJCKbOVenT1gW02PZT4khjn9skFo5L59trdlRmEmk8NiMQbLRnoXDIHvX1HE/9grYypOR7D/uVRxs9TpfxCXTNVBUvvk+G2G4q7yCG4RxdkPeVeLFZ+jY1kk4Rqd53ldLa6yOo0nVqI7RuaSfSHJVC4bwqV69Om4yC7E78LQXEHkYjvWVadj3f+iXV4u1VaUXW6S6m8O3HIjiOfBdS1WnGdIyjXwWprR5FYMChN1ufP5ZLJLVW5WL8ujETGrl7blutlO02XIFwfOkx1XZ8l07ZSJORAMSBvOfPQc1hdNamatmc2evUPpekS1rsQPMREKsV3i85XBl6REXVR5ZVNoz8/wDkb7V5WVF69pW/P/kb63Lngrml4mepj3gjc5y1SuLtDtRRsmEPxOe4SGNGcaYiToJBHcV4tk9qHWt9RrmMZhAIAcSTJjy9qpZusUtOqtiztGY7VjZB1B2/4tWTTmFgaVRoAY+ichIeHjOIyIB5IynyJrskDk4ecj1kLbVGZ8VrZVePTokjeabhUb+nKp4NK0dI0ZCvhG4VaRxt5DEWHxaVBNff+GWCah5ME+LveFrtTxGAjEaktaz6517gNZ3QtlPqtIpte4uMuqVZYCeJJaCRwDGkdmqUaAZJJxVHCHPIjL6rGz1GcpPMkqKLWYEikcJP8TC0VJkFwH8NxPo8txhZVCpfTaQWuAc1whzToRz9681Gk9pLSWvpgdRxcelb9x4ww8femeSiiyp7+ZrtdlZUEVGNcODgHDzXls93UqZJp06bJ1wta2Y0mAui4rU9kqKLpujQ4Kz7PPIszN0Y+f03HRVioYW667+ayq2iXgFwb1TuJzGGcs9I5zuWmJ1Izz4ZZYVHy3LgbQ7KQ3PTnxjy8UNRx3gdg9601KQwyTwiIEZyImeWXZyC1gt3O3R6Q3mQct85LqtnmqMWrR6KJGZz3iTvjeO+fBSwZknsHYF5RgiMQII0xCImchw07gFlSInJ2XCQc3E+8x+I67oslw3s9hqBYFxOoj96fv2haDUEek3UEZ8MzlPLVKhaSJcJE7wNcJPlHceamxoPS+kKjHMdHWaW+IyPivn2zN1dHaqz46vRgN/O6SO7B5q8/Eg/CcbtdxEGeMDPPMcNy5LXzLjq4k8MtB5BUyXVnR0uV48c4RfJsZWGLDOcT3SB7VthV+tebWWiiDrUqCmOQORPiWjvViw6rHysTxuNN8Pg8ltolxbGrSHNO+Q6XM7HNJHd2Lx3dY3C10g5sNZaekpOEZio2p0jD2GT2PHBdPoHE9IJiMxuPAtG4jwzWVD+PZ/6n+LkTepGcpd1otyIi7DhK3tRT+ca7i2PAn3rjgq33rYelZH0hm33KpVGFpgjMZLmyKmeh0804V6HHvTZyzWh/SVqZc6AJD3tyGggFeq77qo0BFCm1k6kDMxxccyvUSpaVQ6nKVVZkApCALNoQowDCzNZ31iOwrGFMIQanytcLe5krIUd5UUTZoFIqTT4lZV7axuma5Vqt2LeodIvGMpHrrWpjdMyudWtsryvdK1qjkdEcaR6GVJKpe0VUi0vIMYS0DkWtb7Qru75mk6qRMDqjiefIb1SLBYH2muGgEue7M/iPWcfMq8Ino9DUXLI+Ej7dTM0gSNcJ8wtIYNIHgvVWyYBzA9vsXnXY0fK4uPcgUh9UeHH9lTgHAbjpw08FIdGuh/YQ5KKLuVPcgMHAb/PVDTBMwCexZ4VsbS3kgAZknIAb/8A6porLIl5kV6mCm4tgQIbwxnJvmZXAtLgxkcAAO7IL3Wm3tfm3+G30fvHQvjyHfxXHt1XEQO89g/3CzyO9ka4YSWz5OFaLA91tszsyxrmTyc1+Iz25eC+hmkCMs/unXu4qqsMEEHMGVYrvtwdo4Twd7CrQrhnZ12pxjXEVR7qDg5sLn0xhtFBp+0/xcs6towOkZctfArzfH2vtFnG/pP8XK8opnnaHTfkXFFKKTkIXNvW6hVzbAfx3O5O966SKGr5Lxk4u0fP7YHU3YajS08944g6ELGnVCvlrsrKjcNRoc3gfWDqDzCq147GnM2erH3Kkx3PGY7wVhLG1wehi6mEtp7fQrd77UWezuwVHOxRMNaTkdDJyXgG31k41f0f7W2/Lgq6WmyPeBo9gNSBxDqebR2wqwbmsRJGJ7TvGPMdxErBtp7npY4YJR83+jTLRZ9uLI4xjc3m5jgPFd6wXpRqNxMfiHEAgdxIzVGsF02VhnN5+84H1Qu222MAgEADhCKZTJhh+WywV7zaPRC51ot5cuY63NmJUG1t4hQ5kRwpeR6H1CVrhRZqnSZU2uqHgwOf5NBXasez9d+ZaKY++c+5ok+MKFFy4JlOMOXRxxTK6933G8tx4JG6eqCrJdlw06Zl3XcN7tJ5N98rsVdF0QwecjhzdZfdh+589r3LbXE5UY0Ek5DhG5e+5bjr0iS1lCTqdO2IVseMlpYYMrWlFmU8+ScNN7HOq2K1Ej+EPE5rH5MtP1qXgferK5Yqxyxm0qK4bptB1qU/0/7WdC57QNa7SOBZMdhlWAKUoObexxm3VW+2H6AvJbtmatX0rVUIGeABob4AZ96siApyRGTg7iVN2yZIzr1ezqj2LGnsiwEzVqmeat1Qb/FaKjVGlI0WWXNlcGyVLe6qfzuXpobJUBn1/wBbveuw05gL0hSoomeafFv9zjf/AJ2iPok9rifHNb7LdVOnUa5rGg55xnod66bQsdXDv9RUmWtm+UUIpKBEQmEAWupXA18li9xK19EELUaqttd9FoHbmubbqJqiKmBw4Oaw+sLpV7OToV5zYDyUP9C6SRWamxlkd/Ip/lBZ/YQtB2Bsf2J/5a3/ALq3ssZG8L0Mo8VGmPoX7Wa/MylN2Iso0oN7y8+ty9Vl2bo0zLKNMEaHCCfEhWzoViaKnSvQh5Jvls8dntVRojUdnuW9ledRC2dEnRKShmCoDpUBkLMNVXZJBatJYvU1qllPNGrGqjYRksVmUhSZmAKkLJIQWYdylZQiCxGS1RktuFYBAjSKeY7VuUhqlQS3ZEqBqP3uWSgHNCDYilFYqRKwKycsULGMJCyRBZjCQslKAwhIWSIDGFELNEFmGFRC2QkITZqhIWzCmFBZDCtsLXCzCEMQphEQghSiICFKIgIKxAWSQgEJCKUBiQgCyKIAiIgBUQpRAYlqNClEAREQBERAQkKUQCFClEAhIREAhSFClAEREAREQBERAEREAREQBERAEREAREQBERAEREAREQCEREAREQEKYREAREQBERAEREAREQBERAEREAREQBERAEREAREQBERAEREAREQBERAEREAREQBERAEREAREQBERAEREAREQBER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8" name="AutoShape 16" descr="data:image/jpeg;base64,/9j/4AAQSkZJRgABAQAAAQABAAD/2wCEAAkGBxQSEhQQERQVFRIVFRcWFRcVFRcZGxwYFBYWHRwTGRYYHCggHxomGxgXITEjJSkrLi4uGR80ODMtNygtLisBCgoKDg0OGhAQGiwmHyYsLCwsNCwsLCwsLCwsLCwsLCwsLCwsLCwsLywsLCwtLCwvNCwsLCwsLCwvLSwvNywsLP/AABEIALMBGQMBIgACEQEDEQH/xAAcAAEAAQUBAQAAAAAAAAAAAAAABgMEBQcIAgH/xABMEAABAwICBgMJCwsEAgMAAAABAAIDBBEFIQYHEjFBURNhkRciMlRxcoGh0RQjMzVSc5OxsrPTCBVCYnSCkqPB4fAlU8LSJEMWovH/xAAZAQEAAwEBAAAAAAAAAAAAAAAAAQIDBAX/xAAuEQACAgEDAgUCBQUAAAAAAAAAAQIRAxIhMQRBEzJRYaEU8CKx0eHxI0JxgcH/2gAMAwEAAhEDEQA/AN4oiIAiIgCIiAIiIAiIgCIiAIiIAiIgCIiAIiIAiIgCIqL6hoDnXHeAl3VYcVDdCrMZo7XbfSQnfE8geZc7PZa3YsyoLopOfdfntff1O/op0semnrgb9TDRMIiLcwCIiAIiIAiIgCIiAIiIAiIgCIiAIiIAiIgCIiAIiIAiIgCIiAIiIAiIgCjOljmgt2TZ9iHW+TwBWWxPE2xCwzedw5dZ6lEq95ddzjcnMlcPWZo1oXP5HZ0uJ6tT4Kuh1PtVDn8GMPa7Ieq6nCweiMAbBtWze5xJ52Nh9SvaTEg+aWnOT4yD5WOAIcPSbH+626dKGNX3KdQ3PI67F+iIug5giIgCIiAIiIAiIgCIiAIiIAiIgCIiAIiIAiIgCIiAIiIAiIgCL4SsNiekLI7hnfu6vB7ePoVJ5IwVyZeEJTdRRmHvABJIAG8nIdqj2J6SDNkGf653fujj5VGa/FJJz747Lg0ZNHo/qVf4Vg0ktjbZZ8p39BxXBPqp5HpxL9f2O6HSwxrVkf3/ANPMW093FznHyklX2IYcWtYzfNIchyH+ceorPU1HHTsLuQzcd56h7EoqYl5nkFnnJo+S3l5Uj0tbPl/CKy6nuuF8l1R04jY2MbmgDs4rXuM4r0OLCRpyDo439bXNaHdl+1qnmLYg2CJ0ruAyHN3BoWnnNdPUNBzfLKL+V7hc+tbdTPTpjEdHj1apS4qjdqIi7DgCIiAIiIAiIgCIiAIiIAiIgCIiAIiIAiIgCIiAIiIAi+Eq1lrRubn18FWU4x5LRi5cF0SreoqtkZZqm1rnZn1qt7lB35rPXKXlRbTGPJgK+d8htmeTR7AraLR6WTwrMHXmewf1spZHGG7gB5F7Wf0qk7m7NfqXFVBUYjDtHYYs7bbub8+wbllJHgb/AO/kAXteHWF3Gw6zyW8YRgqiqMZTlN3J2UWwlxDn8M2t4DrPN3qHrX2trGRN23mw4cz1ALHVuPNHexd8ef6P91HcSmc87Tjc/wCZALly9VGG0N2dGPp5Tdy2RjdJMVdUOu7Jo8FvLr8qv9A8CJf7rkHetuIgeJORf5ALgeU8ldYRouZCJJxZm8M4u8vIevyKZMYAAAAABYAbgBwAVcGGUpeJM1z54xj4eM9IiLvPPCIiAIiIAiIgCIiAIiIAiIgCIiAIiIAiIgCIiAK0r8QZEO+PfHwWjef7dap4rX9EGtY3bmebRs5kb3Hk0byfaqVBhojvNK7bmPhPO4fqsHAcFnKT4j/BpGKq5fyfYo5Jc5O8bwbx/wA8qvYaZrdwz5lVWm/919URxRW/L9yJZG9uEEReJJQ3Mlat0UPa8Syho2nENA3kmw7Via7GCMmD0n2LBTUdRUG9nO63ZD0Xy7FzT6lLaCtnTj6dveTpGUr9K423bENs8zk32lYGpxGSY++OuODRkOxZSi0Q4yyehg/5H2LP0WFxReAwX5nM9pXO8WfN53SN/EwYvIrZHMPwiR+dtlvN2XYN6kFBhkbMx3zxlc8D1Dgr2WQNBc42A3rG4JMXmV/AuBHZ7LLWGHHikly2YzyzyRb4RlURF2HKEREAREQBERAEREAREQBERAEREAREQBERAEREARF8duQGJw8j3ytkIG2Dsk7mwtPe287wz5wHAKvh7jNadwIYc4mn5PCR36x4cgo7WVAnNFQsyY+OOSQfqNbcM/8AqfUpiAsYPU/Zfmb5FpXu/hH1eJJQ3eVbuqS4lsedsi7gOrrK9RUgGbu+PX7FLm3tH9jPSl5j4JnO8EZL66l2vCPYrmyKfDvzOxq9ChFRsbmGi/M5n1quqU1SxnhOA8p/osRW6Sxs8AOef4R2nP1JKcMa3dExhOb2VmcVlX4nHF4Tu++SMz2cPSofWaSTSXAIY3kzf/Fv7LLzh2GyzG7Wmx3udkO3j6FyT6y3WNWzqj0elXkdGQqsQfUODbZX71o59fMqTYdS9GwN47z5SqGF4U2EX8J/F39AOCyC1wYZReufLMc2WL/DDgIiLqOcIiIAiIgCIiAIiIAiIgCLz0g5jtCdIOY7UB6ReQ8cx2r0gCIiAIiIAiIgCIiAhtNGG4u5trDou8H7o3enaUlqiXu6FpsLXkcN4adzR1mx8gB6lYY3hjjLFWRC8kRs5o3vjN7gfrAF1vKsnSEEyOHFw+wy3qz9KwjGri/X4Oick1GS7Kv9orRRhoDWiwG4BfJJmt3lWoldLfY71m7a5+TqVWOiaN+Z61bVJ7QWxnpS8zPnuq+4dq8T7bhlf6leNaBuC+pok+WRqS4RgpMIe7i0eU3+peW6MNPhvcfNAH13WfRV+mx90X+oydmY2kwOCPNsYJ5u74+tZKyItYxjHZIzlKUuWERFYqEREAREQBERAEREAREQBERAciax6JsGJ1kUYswTOIHLbs6w6gXWC2Do5qSZVUsFUaxzDNEyTZ6EG220HZvt571B9a/xvW/Oj7DV0jq9+LKH9lh+7auqcmoqiqNZzag9kbUNeQ8btqCwv5zZLjy2KiFVjWMYFUCCWZxHhNa9xlhkbzbtZgeTZI6l04tV/lEUTXYfFMR38dQ0NPVI12031NP7qzhkbdS3JolWr3TaLFYDIwbE0dhNFe+yTucDxYbGx6iOClS5p1A1TmYoGAnZkhka4cO9s4G3lb610sq5I6ZUEYPSXS6kw/Y92SmISX2D0Urwdm1xdjCAcxkVb6Pad0FdKYKSoEkgaX7PRys70EAkF7ADvGQWrNf+MmoqabC4RtvaQ5wFrmWbvY4x17Jv++FrDRfGX4fWxVIBDoZO/buJbm18ZB4lpcM9xV44k433FnYyKjSVLZWMljIcx7WvY4bi1wBDh1EEKssCTCaS6WUmHhhrJDEJLhp6KV4JG8XjYQD1FetHdKaSva51JO2XZ8IDaa4ciWPAcAbb7ZqLa94GuwiVxFyySFzTyJkDb/wuI9K52wLF56GaOqgJZIM2kg7Lm3ILSP0mEgg+TmFtDGpRvuRZ2WqEsGUmzvePXs2v9XYsHoLpdFidM2oi71472WMm5Y/l1tO8HiORuBI1jKPZlk6KVMRsN2d2yLeS25eMQrWQRSTyu2Y42Oe91ibNaLk2aCTlyX22wSR4JNyORO8jqVDGcPbVU8tM5xDJo3RlzbXAeCCRfK+arF9mH6kV7rmEeN/yKj8NO65hHjf8io/DVKn1PYS1oBp3PI/SdPLc+XZcB2Bab1zaO09BXRwUkfRxup2PI23u74ySgm7yTuaOxdMIwk6VldzdPdcwjxv+RUfhq4w7Wdhc8rIIqnakkcGMb0M4u5xsBd0YAz5lQHVFoBQV2HioqoOkl6WRu10srcm2sLMeB6lNIdU+HRTQ1FOySGSGVkg2ZHODix19lwkLsj1WVZKC23G5NKupbEx8r7hjGlzrNLjZoubNaCSbDcASob3XMI8b/kVH4am5F8juXF8FM33S2I5t6YMPWNu31JigpXYbOme65hHjf8io/DTuuYR43/IqPw187kWEeKn6eo/ETuRYR4qfp5/xFH9P3+BuSDRvSilxBr30cvStYQ1x2JGWJFwLPaL5cld4zi0VJC6oqHFsTLbTgx77Am1y1gJt12WL0P0Ogw0TNpS/Ylc15a921slotZpte3lusrjUDZKeaN4BY6J7XA8QWkEKjq9iTDYFp/h1ZJ0NNUtdKdzXNkjJ6m9I1u0cjkLqTLiWHbbaRu0NhzbPbcbLsy3vhud3pI808l0jqg1h/nCP3LUkCsjbv3dKwf8AsA+WP0h6RvIGuTFpVohM2So9pJptRUD2xVkxie9u033qVwIuR4TGEbxuvfdzUhWkPylWD/wXcffx6PeVSCTlTJNzYdXMniZPEdqORoex1nNu1wuHWcARccwrDSTSiloGskrJDGx7i1p6OR4LgL297abG3PkVdYFEGU0DGizWwxtA5AMaAOxQbX7GDhTiRm2eIjqJJH1EqIpOVAv+65hHjf8AIqPw07rmEeN/yKj8Nab1LaNU1fVTRVcfSMbDttG29tnbbBe7HA7iVuPuRYR4qfp5/wARaSjji6dkbn3uuYR43/IqPw1kv/n+H/7/APKl/wCiw1Xqcwp7S1sD4yRk5k0pI6wHuc3tBXjuVQ+MS9jPYqvR2sbmj9a/xvW/Oj7DV0lq9+LKH9lh+7aubda/xvW/Oj7DVPNG9Uc1RSU9Q3E5IxLCyQMETiGh7QdgETi9r23Ba5EtEbIRvOaVrAXPcGtGZLiAAOZJXPOu/TuKtdHR0rg+CFxe+QbnyWIAaeLWguz3EnLdcyN+ot77CbE5JGA3IMB9RdMQD6FKNGtUeH0jhIWOqJAbgzkOAPVGAG9oJWcXGO/JJE9QGh8ke3ic7S0PZsU4cLEtcQXS25GwA5i53WJ2/i2IMp4ZaiU2jiY57vI0E5dauwtQ/lC6SdHTx4ew9/OekltwjjOQPnP+wVG+SQ4IxqhoX4ni82Jzi4iLpjxHSSXEbBfg0XI5bDVjNeWjXuWvNQwWiqgZBbcJB8IPSSHfvlSfVVpxhmG0IillcKiR7pJrRSGxOTWggbg0D0kr3rQ05wvEqF8McrunY4SQ3hkHfDItvbIOaSPLbktU2p8bcDsZzUFpL7oonUbzeSlNm34xPJLew7TeobK2kuS9Wekn5vxCGdxtE49FN83IQC4+adl37q6zBWeaOmQRAteXxPP58P3zFDdHdCW4po7AG2FVE6d0Dzz6Z94nH5LvUbHmDMteXxPP58P3zE1G/E9P5833z0Taha9QaB0U0jqMJq+kYCHMcY54XXAcGmzo3cnAg2PAjjmD1Xo/jUNbBHVU7tqN4v1g8WOHBwORC1lrt1fdO04lSMvOwe/saM5GNHwgHF7Rv5jyWOttVunbsMqLPJdSSkCZoz2TuEzR8ocRxGXAW0klkjqXI4Nlz6VVFPpK+iY69PUOhD2OuQHGnZ74zk7IX4Eegja7ouLcj6j5QtEYpUNk0rgkjcHMe6nc1zTcFrqdpDgRvBC34sckVt/glM8MdwIsf83Lnb8on4yi/ZI/vZ10Yuc/yifjKL9kj+9nVsHmIkbF1BfFQ+fl/wCK2OtcagviofPy/wDFbHVJ+ZkoLjJjw2rDnGwFRck8AJMyuzVxj0QfVbDtzp9k+QyWK2wdyGdU90DDPHqf6QL4dYOGeO0/0gWB7i+F/Il+mcvjtS2F28CYdYmP9Qsvwe4J7h9cyeJk8TtqORocx1iLtO42OaYj8FJ5jvslUcEwxtLTxUsZcWQsaxpdYuIaLC5AAv6Aq2I/BSeY77JVCTQWovBIq2HEqWcXjkZAOtpBms9p4OBzCg+PYTU4RXdGXFk0Tg+KVuW0252ZG9RsQRnxBWyvyafDrvNp/rmWw9ZmhLMUpiwWbUx3dA88+Mbj8h1rdRseFj0OembT4IoatdN2YpTBx2W1MYAnjHPhI0H9B3qNxna5gX5Svg0Pln+qJaqwXFKnCq0SNBjnhcWyRuyuL99E8cWn2EbgVPddOkcOIUmHVUB71xnDmnex4EN43dY9YseKnw9M01wLN9YT8BD82z7IUF19fFL/AJ6L7SnWE/AQ/Ns+yFBdfXxS/wCei+0sIeZEmsNRONQUtZPJUzMhY6DZBe6wJ6RhsOuwK3d3QMM8ep/pAtC6ndFafEaqaGqDixkO23ZcW99ttG8dRK253F8L+RL9M5a5dOrchEjpNOMPlkZDFVxSSSO2WNY7aJJ4ZD61IVBMK1T0FNURVUHTMkhftt982gciLODgcs+FlO1i67EnJutf43rfnR9hq6R1e/FlD+yw/dtUIxXUlHUTS1EtZKZJXukdaNtrvJJAz3Z5Dktg6J4IaKljpOldKIgQ1zgAdkkkNNjwvbyALWc04pIhGXREWJJ5kkDQXOIDQCSTkABvJPJczxXx/Hbm5gdJfjlTQ8OouA9DpFv7TDAXV1O6lE7oGPykLGguc35FycgePPduvfAaAatIsLmknZM+Vz4+j79jRYbQJsRz2QtISUU33IL3uZYV4nH2v/7J3MsK8Tj7X/8AZS5FTU/Uk5R1qaLjD6+SKMWgkAlh3mzXXuy5+S4OHHLZ5rempvSX3bh0bXOvNT2hkucyGjvHnjmy2fEtcq2sLV7HixhdJK6Iwh4Gw0G+3s778tn1lY7Q7Vb+bagVFPWSm42ZGOjbsvb8kgHfxBGYPVcHWU1KCT5IK+vM/wCjz+fD98xNRvxPT+fN989ZnTzRMYnA2mdM6JgeHu2Wgl2yCA3M7s7+gL7oJop+bIHUzZnSxl5e3baAW7QF2ix3XF/KSqWtFAki0Brl1bGBz8Rome8OO1PG0fBk75Wgf+s8R+ieo97v9fHNBFjmDvCiE3F2iTk7Vc4nFqK5JtKAL8tl2S6yUDi1VUcVdFiFMXwujftmJtjGTnuBzbv3A25AKeK2Sak7RCC5y/KJ+M4v2SP72ddGrXGmeqhmJVTquWqkaS1rWsaxtmtaPBBJuc7nyuKYpKMrYZ81Bn/SR8/L/wAVsaOQOFwbgqMaA6HDC4pIGTOlje/pAHtA2XEAG1juNm9ikE8Thd8fhcWnc72O6+3qpke7aLJFyuMqZ4NW1wORqAQerpN67A6Xp4niJ5Y4hzL275jrWzaf0geC1T3AoPG5fo2e1aYZxSb9SJJp0bb93Rf7jP42+1fHYhEMzLGB1vb7VqXuA0/jcv0bPancBp/G5fo2e1VqPqQbUw7GYKh0jYJo5TGQJOjcHBpdewJGV8jkq2I/BSfNv+yVGtXugrMJbMyOV0olLCdpoFtgOGVvKpDjVCZ4JYA8xmWN0e2BctDxYkDnYlVdXsSaY/Jp8Ou82D65lvRQPQLVs3CpnzRVL5BIzYexzGgHMEOuDvGfaVPFbI05WgjWet7VyK9hq6UAVkbc27umYP0D+uOB47jwI5wlDm3jdtAtJu03FnDI3B3Hgu21B9NdV9HiLzM7ahqD4UkVu+t8tpFievI5DPJXx5dOzIaJbhPwEPzbPshQXX2f9Jf89F9orYFLDsMYy99lobfzQBdRzT7Q8YpCynfM6KNr+kOw0EuIBAvc7hc+rks4upWSaf8AydpWtragucGj3PxIH/sZzXQHu6L/AHGfxt9q1J3AoPG5fo2e1O4FT+Ny/Rs9q0m4yd2QjalXjVPE0vlnhY0by6RgHrKwPdMwvx2Lsf8A9VCe4FB43L9Gz2p3AoPHJfo2e1VSh6jc3GiIsyQiIgCIiAIiIAiIgCIiAL45wAucgvqw+ORvlcyBmQN3PPCwIAv6b5dSpOWmNpFoR1OmXZxNn6N3eQe1fW145H1KjTYQ1osXEn0BXIoW9fasF475o1fgriz02qaeaqdKOYVMUo615lpLi1/UtU8ndFKgXAK+rEvwl/6MlvJcfUV5bRVI3Ti3W3a+tPEl3i/gnRHtJfJTxd3ueVlQ3wXkMlHPk/yjNZxWDsO6QNE7uk2TtWA2W3G64Bz7VfqYRabfZ/bInJNJd19op1Muwxz7X2Wl1vIL2UE0d03r66nbVU+GRuicXBt65rTdjiDkYeYKm+I/BSeY77JWqtUeJ1seFwsp6Fs0YdLsyGqZHcmR17tLCRY5LZLYzJpo9pm2oqX0E8EtLWMbt9FJsuDmZd9HI02cM+rjyNsdDpvVTVdXSUlAyX3I8Me91WI77V7ENMR+SeK9YFoxUyYicWxAxMkbF0MEEJLgxhvm+RwG07vnbhbPqso3olNVNxbGfckUEl549vppnx2+Ets7Mb78eW4KUluQSSt07loyw4nQvpoXuDBPHMyeNpPy7Brmj0FSTSDH4KKA1NS8NiFrHeXE7mtA3k/5ktaYjVVGMVTsHrzHQNjc2R0Ldp8lQ1pJvFK6zdnjkL5XtkQL/WwwRVWDzSj/AMGGptJ8lrrx7Dn34ANcc+APNKVgkdPpBiEzelhw0NjIuwVNUIpHA842xv2D1OKrYBpkyed1FURSUta1u10MpBDm/Likb3r27+RyOWRUmabi4zBWstZJ6TFcHhp86pkxkfs72wBzC4v/AFSGv7DzUKmSbOUVg0x/1N+FTw9E4x9JTy9JtCZtrkBuyNlws7K58B3Ve4xb86Ga1L7hZT5ZzdO+Q5C7tlmy0Z3AFze17i9hhta+ASTUzK2myraF3TxOaMyG2L2WzvkLgZ3tbiiSBOXvABJIAAuSdwA4krCaH6QGvhdUiIxwmR7YCXEmSNhsJi0tGxex73PdvURxLSb87UdJSUp2ZMQBFRsnOGCKwqN43k942477aWxaKlZFGyGNobHG0MY0bg1osAPQFDVArIiKAEREAREQBERAEREAREQBERAF82c78d3Z/wDqIgPqIiAIiIAiIgCIiAoV496k8x32SopqkgazDIWMFmh0uVyd8juaIrLysEyUF0HpmtxHFntFnPlZtG5zsZERFwwedbuHRupo6kt9/glYYpGktewk8HNIO8A+hSelp2VdHG2pa2VssMZkD2ghxcxpJtu355bkRT/agc/abaQVWGVb6KhqJoaZoAbH0jnhoucmmQuLRlwK3Xq/wSCKBtUxl6idoMsr3Pkkcet8hLrZDK9kRXyeVEIlaIixJNbaqsIhhq8VMUbWFtUYm2vkwOcQwDgL8uQ5BbJRFafIQREV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0" name="AutoShape 18" descr="data:image/jpeg;base64,/9j/4AAQSkZJRgABAQAAAQABAAD/2wCEAAkGBxQSEhQQERQVFRIVFRcWFRcVFRcZGxwYFBYWHRwTGRYYHCggHxomGxgXITEjJSkrLi4uGR80ODMtNygtLisBCgoKDg0OGhAQGiwmHyYsLCwsNCwsLCwsLCwsLCwsLCwsLCwsLCwsLywsLCwtLCwvNCwsLCwsLCwvLSwvNywsLP/AABEIALMBGQMBIgACEQEDEQH/xAAcAAEAAQUBAQAAAAAAAAAAAAAABgMEBQcIAgH/xABMEAABAwICBgMJCwsEAgMAAAABAAIDBBEFIQYHEjFBURNhkRciMlRxcoGh0RQjMzVSc5OxsrPTCBVCYnSCkqPB4fAlU8LSJEMWovH/xAAZAQEAAwEBAAAAAAAAAAAAAAAAAQIDBAX/xAAuEQACAgEDAgUCBQUAAAAAAAAAAQIRAxIhMQRBEzJRYaEU8CKx0eHxI0JxgcH/2gAMAwEAAhEDEQA/AN4oiIAiIgCIiAIiIAiIgCIiAIiIAiIgCIiAIiIAiIgCIqL6hoDnXHeAl3VYcVDdCrMZo7XbfSQnfE8geZc7PZa3YsyoLopOfdfntff1O/op0semnrgb9TDRMIiLcwCIiAIiIAiIgCIiAIiIAiIgCIiAIiIAiIgCIiAIiIAiIgCIiAIiIAiIgCjOljmgt2TZ9iHW+TwBWWxPE2xCwzedw5dZ6lEq95ddzjcnMlcPWZo1oXP5HZ0uJ6tT4Kuh1PtVDn8GMPa7Ieq6nCweiMAbBtWze5xJ52Nh9SvaTEg+aWnOT4yD5WOAIcPSbH+626dKGNX3KdQ3PI67F+iIug5giIgCIiAIiIAiIgCIiAIiIAiIgCIiAIiIAiIgCIiAIiIAiIgCL4SsNiekLI7hnfu6vB7ePoVJ5IwVyZeEJTdRRmHvABJIAG8nIdqj2J6SDNkGf653fujj5VGa/FJJz747Lg0ZNHo/qVf4Vg0ktjbZZ8p39BxXBPqp5HpxL9f2O6HSwxrVkf3/ANPMW093FznHyklX2IYcWtYzfNIchyH+ceorPU1HHTsLuQzcd56h7EoqYl5nkFnnJo+S3l5Uj0tbPl/CKy6nuuF8l1R04jY2MbmgDs4rXuM4r0OLCRpyDo439bXNaHdl+1qnmLYg2CJ0ruAyHN3BoWnnNdPUNBzfLKL+V7hc+tbdTPTpjEdHj1apS4qjdqIi7DgCIiAIiIAiIgCIiAIiIAiIgCIiAIiIAiIgCIiAIiIAi+Eq1lrRubn18FWU4x5LRi5cF0SreoqtkZZqm1rnZn1qt7lB35rPXKXlRbTGPJgK+d8htmeTR7AraLR6WTwrMHXmewf1spZHGG7gB5F7Wf0qk7m7NfqXFVBUYjDtHYYs7bbub8+wbllJHgb/AO/kAXteHWF3Gw6zyW8YRgqiqMZTlN3J2UWwlxDn8M2t4DrPN3qHrX2trGRN23mw4cz1ALHVuPNHexd8ef6P91HcSmc87Tjc/wCZALly9VGG0N2dGPp5Tdy2RjdJMVdUOu7Jo8FvLr8qv9A8CJf7rkHetuIgeJORf5ALgeU8ldYRouZCJJxZm8M4u8vIevyKZMYAAAAABYAbgBwAVcGGUpeJM1z54xj4eM9IiLvPPCIiAIiIAiIgCIiAIiIAiIgCIiAIiIAiIgCIiAK0r8QZEO+PfHwWjef7dap4rX9EGtY3bmebRs5kb3Hk0byfaqVBhojvNK7bmPhPO4fqsHAcFnKT4j/BpGKq5fyfYo5Jc5O8bwbx/wA8qvYaZrdwz5lVWm/919URxRW/L9yJZG9uEEReJJQ3Mlat0UPa8Syho2nENA3kmw7Via7GCMmD0n2LBTUdRUG9nO63ZD0Xy7FzT6lLaCtnTj6dveTpGUr9K423bENs8zk32lYGpxGSY++OuODRkOxZSi0Q4yyehg/5H2LP0WFxReAwX5nM9pXO8WfN53SN/EwYvIrZHMPwiR+dtlvN2XYN6kFBhkbMx3zxlc8D1Dgr2WQNBc42A3rG4JMXmV/AuBHZ7LLWGHHikly2YzyzyRb4RlURF2HKEREAREQBERAEREAREQBERAEREAREQBERAEREARF8duQGJw8j3ytkIG2Dsk7mwtPe287wz5wHAKvh7jNadwIYc4mn5PCR36x4cgo7WVAnNFQsyY+OOSQfqNbcM/8AqfUpiAsYPU/Zfmb5FpXu/hH1eJJQ3eVbuqS4lsedsi7gOrrK9RUgGbu+PX7FLm3tH9jPSl5j4JnO8EZL66l2vCPYrmyKfDvzOxq9ChFRsbmGi/M5n1quqU1SxnhOA8p/osRW6Sxs8AOef4R2nP1JKcMa3dExhOb2VmcVlX4nHF4Tu++SMz2cPSofWaSTSXAIY3kzf/Fv7LLzh2GyzG7Wmx3udkO3j6FyT6y3WNWzqj0elXkdGQqsQfUODbZX71o59fMqTYdS9GwN47z5SqGF4U2EX8J/F39AOCyC1wYZReufLMc2WL/DDgIiLqOcIiIAiIgCIiAIiIAiIgCLz0g5jtCdIOY7UB6ReQ8cx2r0gCIiAIiIAiIgCIiAhtNGG4u5trDou8H7o3enaUlqiXu6FpsLXkcN4adzR1mx8gB6lYY3hjjLFWRC8kRs5o3vjN7gfrAF1vKsnSEEyOHFw+wy3qz9KwjGri/X4Oick1GS7Kv9orRRhoDWiwG4BfJJmt3lWoldLfY71m7a5+TqVWOiaN+Z61bVJ7QWxnpS8zPnuq+4dq8T7bhlf6leNaBuC+pok+WRqS4RgpMIe7i0eU3+peW6MNPhvcfNAH13WfRV+mx90X+oydmY2kwOCPNsYJ5u74+tZKyItYxjHZIzlKUuWERFYqEREAREQBERAEREAREQBERAciax6JsGJ1kUYswTOIHLbs6w6gXWC2Do5qSZVUsFUaxzDNEyTZ6EG220HZvt571B9a/xvW/Oj7DV0jq9+LKH9lh+7auqcmoqiqNZzag9kbUNeQ8btqCwv5zZLjy2KiFVjWMYFUCCWZxHhNa9xlhkbzbtZgeTZI6l04tV/lEUTXYfFMR38dQ0NPVI12031NP7qzhkbdS3JolWr3TaLFYDIwbE0dhNFe+yTucDxYbGx6iOClS5p1A1TmYoGAnZkhka4cO9s4G3lb610sq5I6ZUEYPSXS6kw/Y92SmISX2D0Urwdm1xdjCAcxkVb6Pad0FdKYKSoEkgaX7PRys70EAkF7ADvGQWrNf+MmoqabC4RtvaQ5wFrmWbvY4x17Jv++FrDRfGX4fWxVIBDoZO/buJbm18ZB4lpcM9xV44k433FnYyKjSVLZWMljIcx7WvY4bi1wBDh1EEKssCTCaS6WUmHhhrJDEJLhp6KV4JG8XjYQD1FetHdKaSva51JO2XZ8IDaa4ciWPAcAbb7ZqLa94GuwiVxFyySFzTyJkDb/wuI9K52wLF56GaOqgJZIM2kg7Lm3ILSP0mEgg+TmFtDGpRvuRZ2WqEsGUmzvePXs2v9XYsHoLpdFidM2oi71472WMm5Y/l1tO8HiORuBI1jKPZlk6KVMRsN2d2yLeS25eMQrWQRSTyu2Y42Oe91ibNaLk2aCTlyX22wSR4JNyORO8jqVDGcPbVU8tM5xDJo3RlzbXAeCCRfK+arF9mH6kV7rmEeN/yKj8NO65hHjf8io/DVKn1PYS1oBp3PI/SdPLc+XZcB2Bab1zaO09BXRwUkfRxup2PI23u74ySgm7yTuaOxdMIwk6VldzdPdcwjxv+RUfhq4w7Wdhc8rIIqnakkcGMb0M4u5xsBd0YAz5lQHVFoBQV2HioqoOkl6WRu10srcm2sLMeB6lNIdU+HRTQ1FOySGSGVkg2ZHODix19lwkLsj1WVZKC23G5NKupbEx8r7hjGlzrNLjZoubNaCSbDcASob3XMI8b/kVH4am5F8juXF8FM33S2I5t6YMPWNu31JigpXYbOme65hHjf8io/DTuuYR43/IqPw187kWEeKn6eo/ETuRYR4qfp5/xFH9P3+BuSDRvSilxBr30cvStYQ1x2JGWJFwLPaL5cld4zi0VJC6oqHFsTLbTgx77Am1y1gJt12WL0P0Ogw0TNpS/Ylc15a921slotZpte3lusrjUDZKeaN4BY6J7XA8QWkEKjq9iTDYFp/h1ZJ0NNUtdKdzXNkjJ6m9I1u0cjkLqTLiWHbbaRu0NhzbPbcbLsy3vhud3pI808l0jqg1h/nCP3LUkCsjbv3dKwf8AsA+WP0h6RvIGuTFpVohM2So9pJptRUD2xVkxie9u033qVwIuR4TGEbxuvfdzUhWkPylWD/wXcffx6PeVSCTlTJNzYdXMniZPEdqORoex1nNu1wuHWcARccwrDSTSiloGskrJDGx7i1p6OR4LgL297abG3PkVdYFEGU0DGizWwxtA5AMaAOxQbX7GDhTiRm2eIjqJJH1EqIpOVAv+65hHjf8AIqPw07rmEeN/yKj8Nab1LaNU1fVTRVcfSMbDttG29tnbbBe7HA7iVuPuRYR4qfp5/wARaSjji6dkbn3uuYR43/IqPw1kv/n+H/7/APKl/wCiw1Xqcwp7S1sD4yRk5k0pI6wHuc3tBXjuVQ+MS9jPYqvR2sbmj9a/xvW/Oj7DV0lq9+LKH9lh+7aubda/xvW/Oj7DVPNG9Uc1RSU9Q3E5IxLCyQMETiGh7QdgETi9r23Ba5EtEbIRvOaVrAXPcGtGZLiAAOZJXPOu/TuKtdHR0rg+CFxe+QbnyWIAaeLWguz3EnLdcyN+ot77CbE5JGA3IMB9RdMQD6FKNGtUeH0jhIWOqJAbgzkOAPVGAG9oJWcXGO/JJE9QGh8ke3ic7S0PZsU4cLEtcQXS25GwA5i53WJ2/i2IMp4ZaiU2jiY57vI0E5dauwtQ/lC6SdHTx4ew9/OekltwjjOQPnP+wVG+SQ4IxqhoX4ni82Jzi4iLpjxHSSXEbBfg0XI5bDVjNeWjXuWvNQwWiqgZBbcJB8IPSSHfvlSfVVpxhmG0IillcKiR7pJrRSGxOTWggbg0D0kr3rQ05wvEqF8McrunY4SQ3hkHfDItvbIOaSPLbktU2p8bcDsZzUFpL7oonUbzeSlNm34xPJLew7TeobK2kuS9Wekn5vxCGdxtE49FN83IQC4+adl37q6zBWeaOmQRAteXxPP58P3zFDdHdCW4po7AG2FVE6d0Dzz6Z94nH5LvUbHmDMteXxPP58P3zE1G/E9P5833z0Taha9QaB0U0jqMJq+kYCHMcY54XXAcGmzo3cnAg2PAjjmD1Xo/jUNbBHVU7tqN4v1g8WOHBwORC1lrt1fdO04lSMvOwe/saM5GNHwgHF7Rv5jyWOttVunbsMqLPJdSSkCZoz2TuEzR8ocRxGXAW0klkjqXI4Nlz6VVFPpK+iY69PUOhD2OuQHGnZ74zk7IX4Eegja7ouLcj6j5QtEYpUNk0rgkjcHMe6nc1zTcFrqdpDgRvBC34sckVt/glM8MdwIsf83Lnb8on4yi/ZI/vZ10Yuc/yifjKL9kj+9nVsHmIkbF1BfFQ+fl/wCK2OtcagviofPy/wDFbHVJ+ZkoLjJjw2rDnGwFRck8AJMyuzVxj0QfVbDtzp9k+QyWK2wdyGdU90DDPHqf6QL4dYOGeO0/0gWB7i+F/Il+mcvjtS2F28CYdYmP9Qsvwe4J7h9cyeJk8TtqORocx1iLtO42OaYj8FJ5jvslUcEwxtLTxUsZcWQsaxpdYuIaLC5AAv6Aq2I/BSeY77JVCTQWovBIq2HEqWcXjkZAOtpBms9p4OBzCg+PYTU4RXdGXFk0Tg+KVuW0252ZG9RsQRnxBWyvyafDrvNp/rmWw9ZmhLMUpiwWbUx3dA88+Mbj8h1rdRseFj0OembT4IoatdN2YpTBx2W1MYAnjHPhI0H9B3qNxna5gX5Svg0Pln+qJaqwXFKnCq0SNBjnhcWyRuyuL99E8cWn2EbgVPddOkcOIUmHVUB71xnDmnex4EN43dY9YseKnw9M01wLN9YT8BD82z7IUF19fFL/AJ6L7SnWE/AQ/Ns+yFBdfXxS/wCei+0sIeZEmsNRONQUtZPJUzMhY6DZBe6wJ6RhsOuwK3d3QMM8ep/pAtC6ndFafEaqaGqDixkO23ZcW99ttG8dRK253F8L+RL9M5a5dOrchEjpNOMPlkZDFVxSSSO2WNY7aJJ4ZD61IVBMK1T0FNURVUHTMkhftt982gciLODgcs+FlO1i67EnJutf43rfnR9hq6R1e/FlD+yw/dtUIxXUlHUTS1EtZKZJXukdaNtrvJJAz3Z5Dktg6J4IaKljpOldKIgQ1zgAdkkkNNjwvbyALWc04pIhGXREWJJ5kkDQXOIDQCSTkABvJPJczxXx/Hbm5gdJfjlTQ8OouA9DpFv7TDAXV1O6lE7oGPykLGguc35FycgePPduvfAaAatIsLmknZM+Vz4+j79jRYbQJsRz2QtISUU33IL3uZYV4nH2v/7J3MsK8Tj7X/8AZS5FTU/Uk5R1qaLjD6+SKMWgkAlh3mzXXuy5+S4OHHLZ5rempvSX3bh0bXOvNT2hkucyGjvHnjmy2fEtcq2sLV7HixhdJK6Iwh4Gw0G+3s778tn1lY7Q7Vb+bagVFPWSm42ZGOjbsvb8kgHfxBGYPVcHWU1KCT5IK+vM/wCjz+fD98xNRvxPT+fN989ZnTzRMYnA2mdM6JgeHu2Wgl2yCA3M7s7+gL7oJop+bIHUzZnSxl5e3baAW7QF2ix3XF/KSqWtFAki0Brl1bGBz8Rome8OO1PG0fBk75Wgf+s8R+ieo97v9fHNBFjmDvCiE3F2iTk7Vc4nFqK5JtKAL8tl2S6yUDi1VUcVdFiFMXwujftmJtjGTnuBzbv3A25AKeK2Sak7RCC5y/KJ+M4v2SP72ddGrXGmeqhmJVTquWqkaS1rWsaxtmtaPBBJuc7nyuKYpKMrYZ81Bn/SR8/L/wAVsaOQOFwbgqMaA6HDC4pIGTOlje/pAHtA2XEAG1juNm9ikE8Thd8fhcWnc72O6+3qpke7aLJFyuMqZ4NW1wORqAQerpN67A6Xp4niJ5Y4hzL275jrWzaf0geC1T3AoPG5fo2e1aYZxSb9SJJp0bb93Rf7jP42+1fHYhEMzLGB1vb7VqXuA0/jcv0bPancBp/G5fo2e1VqPqQbUw7GYKh0jYJo5TGQJOjcHBpdewJGV8jkq2I/BSfNv+yVGtXugrMJbMyOV0olLCdpoFtgOGVvKpDjVCZ4JYA8xmWN0e2BctDxYkDnYlVdXsSaY/Jp8Ou82D65lvRQPQLVs3CpnzRVL5BIzYexzGgHMEOuDvGfaVPFbI05WgjWet7VyK9hq6UAVkbc27umYP0D+uOB47jwI5wlDm3jdtAtJu03FnDI3B3Hgu21B9NdV9HiLzM7ahqD4UkVu+t8tpFievI5DPJXx5dOzIaJbhPwEPzbPshQXX2f9Jf89F9orYFLDsMYy99lobfzQBdRzT7Q8YpCynfM6KNr+kOw0EuIBAvc7hc+rks4upWSaf8AydpWtragucGj3PxIH/sZzXQHu6L/AHGfxt9q1J3AoPG5fo2e1O4FT+Ny/Rs9q0m4yd2QjalXjVPE0vlnhY0by6RgHrKwPdMwvx2Lsf8A9VCe4FB43L9Gz2p3AoPHJfo2e1VSh6jc3GiIsyQiIgCIiAIiIAiIgCIiAL45wAucgvqw+ORvlcyBmQN3PPCwIAv6b5dSpOWmNpFoR1OmXZxNn6N3eQe1fW145H1KjTYQ1osXEn0BXIoW9fasF475o1fgriz02qaeaqdKOYVMUo615lpLi1/UtU8ndFKgXAK+rEvwl/6MlvJcfUV5bRVI3Ti3W3a+tPEl3i/gnRHtJfJTxd3ueVlQ3wXkMlHPk/yjNZxWDsO6QNE7uk2TtWA2W3G64Bz7VfqYRabfZ/bInJNJd19op1Muwxz7X2Wl1vIL2UE0d03r66nbVU+GRuicXBt65rTdjiDkYeYKm+I/BSeY77JWqtUeJ1seFwsp6Fs0YdLsyGqZHcmR17tLCRY5LZLYzJpo9pm2oqX0E8EtLWMbt9FJsuDmZd9HI02cM+rjyNsdDpvVTVdXSUlAyX3I8Me91WI77V7ENMR+SeK9YFoxUyYicWxAxMkbF0MEEJLgxhvm+RwG07vnbhbPqso3olNVNxbGfckUEl549vppnx2+Ets7Mb78eW4KUluQSSt07loyw4nQvpoXuDBPHMyeNpPy7Brmj0FSTSDH4KKA1NS8NiFrHeXE7mtA3k/5ktaYjVVGMVTsHrzHQNjc2R0Ldp8lQ1pJvFK6zdnjkL5XtkQL/WwwRVWDzSj/AMGGptJ8lrrx7Dn34ANcc+APNKVgkdPpBiEzelhw0NjIuwVNUIpHA842xv2D1OKrYBpkyed1FURSUta1u10MpBDm/Likb3r27+RyOWRUmabi4zBWstZJ6TFcHhp86pkxkfs72wBzC4v/AFSGv7DzUKmSbOUVg0x/1N+FTw9E4x9JTy9JtCZtrkBuyNlws7K58B3Ve4xb86Ga1L7hZT5ZzdO+Q5C7tlmy0Z3AFze17i9hhta+ASTUzK2myraF3TxOaMyG2L2WzvkLgZ3tbiiSBOXvABJIAAuSdwA4krCaH6QGvhdUiIxwmR7YCXEmSNhsJi0tGxex73PdvURxLSb87UdJSUp2ZMQBFRsnOGCKwqN43k942477aWxaKlZFGyGNobHG0MY0bg1osAPQFDVArIiKAEREAREQBERAEREAREQBERAF82c78d3Z/wDqIgPqIiAIiIAiIgCIiAoV496k8x32SopqkgazDIWMFmh0uVyd8juaIrLysEyUF0HpmtxHFntFnPlZtG5zsZERFwwedbuHRupo6kt9/glYYpGktewk8HNIO8A+hSelp2VdHG2pa2VssMZkD2ghxcxpJtu355bkRT/agc/abaQVWGVb6KhqJoaZoAbH0jnhoucmmQuLRlwK3Xq/wSCKBtUxl6idoMsr3Pkkcet8hLrZDK9kRXyeVEIlaIixJNbaqsIhhq8VMUbWFtUYm2vkwOcQwDgL8uQ5BbJRFafIQREV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8" name="AutoShape 2" descr="data:image/jpeg;base64,/9j/4AAQSkZJRgABAQAAAQABAAD/2wCEAAkGBhQSEBQQEhIUFRQTFRQWFBUUFBUUFBQXFhQVFRcVFxUXHCYeFxkjGRUVIC8hIygpLCwsFR4xNTAqNSYrLCkBCQoKDgwOGg8PGiwkHyUuNCwqLCwsNS8sLywsLCkqLywsLCo0LSksLC8pLCwtLCwsLzQsLCwuKSwsLSwsLCwsLP/AABEIAL0AwAMBIgACEQEDEQH/xAAcAAACAgMBAQAAAAAAAAAAAAAABQQGAgMHAQj/xABCEAABAwICBQkECAUEAwEAAAABAAIDBBEFIQYSMUFRBxMiYXGBkaGxFDJykiMzQlKCosHRYrLC4fAWJENTNGNzFf/EABsBAAEFAQEAAAAAAAAAAAAAAAQAAgMFBgcB/8QANREAAQMCAwMLAwQDAQAAAAAAAQACAwQRBSExEhNBBiJRYXGBkaHR4fAyUrEUI0LBFWLxQ//aAAwDAQACEQMRAD8A7ihCEkkIQhJJCELF8gAuTYLxzg0XJsElkvCbKBNiW5o7z+yhySl20krOVfKKni5sQ2z4Dx+dqIbA465Jo+uYN9+zNaHYpwb4lQELPTcoax/0kN7B63U4gYFLOJu4DzXn/wCk7q8FFQgzi9af/Qp26Z0KWMSdwCzbifEKChSx45XM/nftA/6vDCw8E0ZiDSt7ZQd6SL1ryNhVxTcpzpOzvb6H1UTqf7SnqEririNqnRVQK1NLWQ1TdqJ1/wAjtCGcwt1W5CEItNQhCEkkIQhJJCEISSQhCh1lbq9Fu3eeH90LVVUdLGZJDl+eoJzWlxsFsqawNy2nhw7UslmLjclYEoXOsQxSatdnk3gPXpKPZGGIQo9ZXMibrPcAN3E9g3quV2lL3ZRDUHE5u/YISCkln+kZdPBExxOforRLM1ou5waOJIA80um0khbscXfCCfMqpv1nnWe4uPEm6ybGFbR4VGPrcT2ZI5lEP5FWB2ljd0bz2kD91iNK/wD1H5h+yR2QiP8AH0/2+ZUwpI+hWOLSeM+817e4H0UyHGInbHgdTuj6qoIUbsMhOlwmmiYdLq9hy9VJp6x7PdcR1bvDYnNHpFukFusbO8bQgZcLe3NhuhZKN7cxmnq9a4jYtUc4cLggg7xmFsQDXS0zw5pLSEE5vAqdT1u4qcx99iRqTT1Vit5hOMtq/wBqXJ/kffq8EDLFs5jRNULCOS4Wa0KgQhCEkkIQsJZQ0Encmve1jS5xsBmUgLrTW1WqLDafLrSpZSSFxJO9YrmGJ4g6tm2v4j6R1epVjGzYCEpxnHmw9BtnScNzet37LHHsa5oajM5HflHE9fBVumwyWQ3Ecjr5khrjfrJspqDD97+5IMuA6fZHwwg85+i1SyukdrvJcTvPoOAWbWWTeDRSoP8Ax6vxOaP1up8Og8h96Rjey5/ZaZtNKRZrTbwRpqYI9XD52KtoVmlwCkh+vrGt6i+OM+BJKiSY3hEX/JzhHASP/QNRUeF1L9G/O5CSYxSx6u+d9kkW2Gle/wB1jnfC0n0UyTlNoY/qaRzuBLWM8ySVAquWOU/VU0bfjc5/kNVHx4DO7VV0nKSnb9Iv87Exh0aqHbInD4rN9TdR8Swt8Dg2TV1iL2BvYXtmpmgGlVXXVL+cc0Qxsu5rGAAucbNF8zucdv2Uxx7CjNK6Rrs9gB2WGWR3IDEqaKgAa93OKKoMVNUdoizVV0LdU0bozZ4twO49hWlVgIIuFeggi4Umjr3RnI5b2nZ/Yqy0OItkFwe0bwqitlPUFjtZpz9eooeenbKLFDzQCQX4q7gr1QMPrg9ocO8cDwU4FZuaF9O+47iqd7C02KlUtRYpmx1xdIkwoqhdBwjEf1sPO+tuR9e/8qslj2D1KehCFcqJCW4jPc6u4be1MJX2BPBI3OubnestykrN3EIG6uzPYPU/hE07bnaQAteO49S0LW8+SXPvqtaNZxttNtgF+KmUEd3jqzXIOUXFOexCWxu2K0Tfwe9+YuXvJPCYqnalmbccL9Xv+ELidW6BnN1Vpn5WqdpJioyT95xYy/eA4pZV8sFS76uKFg6w558SQPJUNC6UyhgYLBqzT6+d+rlY6rlDrpNtQW/A1rPMC6UVWMTyfWTSvv8AekcR4XsoaES2NjdAEM6V7vqcT3oQhCeo0IW+moJJDaON7zwYxzj5BPsK5PKyZ7QYHRsJGs+SzdUbzqk6xNt1kx0jGfUbJ7Inv+kEronJfhHNUGucnzkvvvDfdZ5An8SdzUTm7rjqTKlpmxsbG0Waxoa0cA0WHkFtWExXD4sRdtPJB4Eei2FMTAwMCRvoC8WLLg7iMvNJqnQmTWvGWhp3OJu3vF7hVjSLlRqRPLHAY2xse5rHagc4hptclxIzIO5IWaU11TIyL2mW8jmsAadQXcQBk23FOo+SggG0ZDbo4eFv7UX+e3TrRhX7ENFDDC6V8oytYNacyTYC5SFWzTNro4IY23LGWDiTd2TQ1hN9t88+NlUwVU1TY2yFsegy71sKGV8sW285lSaCsMb77jk4dX7q1wS3AO4qlp5gVXcFh+zmOz+x9VV1UIkYvaqLaG0FYF7G+xWuNyyKqMNqTRVbXHTQ9h9NVSys2mkJ1TyXC2pdQzJiunqtUPEpLNA4n0/wJapeJu6QHAeqiLmmOTb2tf1ZeHvdWEIswLdLWinpZag/Ya52e/VGQ7zl3r5+llLnFzjcuJJJ3km5Piu+Y3VUogENSbsf9ka3S1SD9ndeyRwYrh8X1NG3t5tg8zcrouD1dPQUjWXBNs7Hjx87qpq8OqK14LBkuS02HyyG0cUjzwYxzj5BNmaDVpY6Q07mMa0uc6QtZYAXJs432Dguky6cOtaOJjRuuSfIWWOnmMOjwrpkCSo1WZZZO6TsvhFu9W0GL/qZAyIfPJCVGCGli3kx+ea40hC201OZHtjaLue5rWjrcQB5lXyzoF1esAwKhhw9tbXNLnSOdzbdZ13AGwDWNIvsJueKis0+gjd9BhtO1v8AFm89+rkfFQeUFxbVimBPN00UccY6gwEu7Sc1WEHHCJBtvJN89cgEbJMYzsMAFsr2zJXdND9OIa0GNrealaLmMkEEcWEWuO4KzrhfJtG44lDqbtcu+HUIN+8hd0VRWQtiks1XNFM6aO7tdEJVpTins9HNNexaw6vxO6LfMhNVzvlixXVhhpgc5HF7vhZkL9rj+RR08e8kDVNUSbuJzlyhXHkswvna8SEdGBpf+I9FvqT3KnLsPJNhXN0TprWdO82P8LLtb56571d1sm7hJ7ln6GPeTDqzT/EAJC5pzabtI6tioM9OYpHRHMtOR2XG427FdsWxykpMp5hr7dQdJ/ytzHabBVir5WadpvDSFx3OfqM9ASuc4fgdfI98slgHZ26/x5rZsxaGkNib9ShCI/dPgVspJdSRrjlnnuyORWqTlkm+zTRDte93pZNMA5RYq2RtNVU7WmToscDrNLjsGYu2+4gq3kwCZrSb/PFSM5RwSO2CNfnQn0LlIWqek5p2oL2sLX222Z+C2NK53iUBikIKIcQcwtlM6xsnMbrhImnpJxSuyXQsNm31JG89HmMv6VVILOIS+uP0h7vRaFurPrHdv6LSua1xvUyH/Y/kqwZ9IVU0vf8ASRt4MJ8XW/pSqEJjpZ9e34B/M5L4lpKMWp2diu6YcwKbhdJzszI/vOF+zafIFQeV7FNepjpxshZcj+KSx/la3xKtGhVL9I+Y7I22udxdtPcAfFcpx7EvaKmWf/se4jqbezR8oC23J6DWQ/OHqsnynqcxEPnH0UBWzkxwvnsQY4jowtMh7R0W+bge5VNda5JaARUktU/LnHHM7mRA3PiX+AWjq37ER68llaKPbmHVn4KZp3yf+2OE8LmtmA1XB3uyAbLkbHDZf9lRW8mdYHWk5qNu9z5W27crlQMV0zqppHu9olaxznFrGvLQ1pJs2zeAyWehlAarEIWvJeGu5x2sS7JnS38SAO9QxsmhjzcLAdCmkkhml5rTcnpXWNEdDosPjcdbWkcPpJDkLDPVb91vrv3WiYpyoUcJLWudKR/1C7fnJAPddVXlU0qc6X2KN1mMsZbH33HMNPUBbLiepc8UMNJvhvJTqp563cndQjILp1Vyzf8AVS975LeTR+qo2kmkUlbNz0gaCGhoa2+qALneSdpKhtwyUsMgikLGi5fqO1QOJdawCjI6KnijN2DNATVMsgs85LOGEvcGNF3OIa0cSTYDxK7LpVjAwzD4oIiOdLRFGeGq0a8lu/xcFQOTbC+exCMkXbEDKfw5N/MR4I5SMZ9or3gHoQ/RN7Wnpn5rjuUMzd7M1h0GZU8LtzA6QanIKsyylzi5xLnONySbkk7yTtKx1d+5ScLoxLPHEXBoe9rXOJADWk9J1zlkLldP0yx2iiw59LTPhcXBrGsjIdYawu4kXzABzJvdTSTbDmsAvfyQ8UO8a57nWt5rkyZ6MQl9bTNbt56I/K8OPkCliunJPh3OV3OEZQxud+J3QHq49yfO7YjcepNp2bcrW9a6Vi0oMth9kAHvz/Va4yoLarnJpnbucIHY0Bv6KbGuKYyduRzutdG2Nhob1LJ20JtRHJKH7u1NaFaXk+b0Le0/lVk/1qJXD6Q93otCl4k3pg8Qoiw+Js2KuUf7E+OaMjN2hVTS9n0sbuLCPBx/dKolYdL4Lxsf911j2OH7gJFh0Bke2MbXuDfE7Ve4e7bp2gdnmrqmcN3c8E/xSo9lwaR2x841RxvJ0f5ASuPro3K9iIDoKRuxjTI4dvQYO4B3zLnK6phkO6pwFzTFqjfVLivWtubDadi7DpSfYMFFODZzmMhy3ucLyHw11z7QLC+fxCFpF2sdzjuxnSH5tVWDlgxXWnipgcoml7vifsv2NH5inz/uTMj6Myo6f9uB8nTkFz5dE5MYmwQVWIvGUbdRu6+qNdw7zqDxXO10XSf/AGeC01JsfOQ942G2Ujr/AInMClqecBH9x8tSoqTmkyH+I89Auf1VU6SR0jzdz3FzjxLjc+qbaF4QKmuhicLs1td43FrOkQeo2A70kXTuRzCcpqojhEzyc/8AoHcU6pfu4iQm0se9mAPemPK3iYjpGU7cjM/Z/BHYnzLAuQK38qGKc7XuYD0YWiMdvvO8zbuVRAvkNqZRx7EQ680+tk3kx6sl0jQAeyYbVYgR0jcMv/ALN8ZHflXN3OJJJNycyTvJ2ldM09Z7JhVLRDJzi3X69Qaz/wA7mrmSVNztqTpPkMl7V8zZi6B5nNetaTkAT2C6ZUmjNVL9XTTOB3824N+Y5LoXI9hzRDNUm13PDATbotY3WPZcu/KEs0p5T5xUSRUzoxGx2q1+oHudbIm7ri172yTTUPdIY4xpxK9FNG2MSSOOfAJXScl1c/bGyP45G+jNZXrRbRp2GUtQ+R7XSPsbtvYBrbNbnt6Tj4rmj9Ka6oeI/aZSXuDQ1rtQEuNgLNsNpXTdIgKekhpA4kgDWJJJIbtJvxcb9xVbik0sUJ2yM+A+dKtcIgimnGw05cT86FFwJn0d+Lj5ZfonUaW4ZFqxtHVfxzTJi5PiLslrpzdxQ/aE1oQlX2gnFG3JbDA2bFCy/G58yqaY3eVhibOiDwPqlqdyx6zSOISQi2SzXKSn2KgSjRw8x7WRFO67bKLidJzkL2byMu0ZjzSXQSj1qgvIyjbf8Tsh/V4KyKDiTm0VDVVDcnSXLepzhqNt+Il3encm7yz7nv8A69ERLU7mB9/nT5LlOl+Ke0Vs8oN2l5az4WdEeNr96TIQu0NaGtDRwXOXuLnFx4rqHI7hdmz1Tt5EbT1DpvPZcs+Uqg6RYp7RVTT7nvJb8Iyb+UBdNqf9hgIbse+MN69ebM94Dj4LkCDpufI+XuHcjqr9uNkXVc96baKYX7RWQwkXa54L/gb0neQt3p9yr4hr13NjZDG1ve7pn1A7ky5HcJvJNUkZMAjb2u6TvABvzKr6dNcMRqdbbzlx2ao1fKy9Dg+pt9o/K8LSylv9x8gkK7VovitNR4ZFrTxX5syEa7dZznXeWgXvrX6NupcVQpZ4BMACVDT1BgJcBcrbV1JkkfI73nuc53a4knzKeaBYXz+IQtIu1jucd2M6Q/NqqvDguo8kmEmOOeqe0gm0bLgg2HScc9xJaPwlMq5WwwOccrBe0kZlmA70v5Y5He0wN+yIiR2l5B8mtXPl3fSLR+DEImskJY9lyx4tdt7XGeTmmwy6gqgeRp1//LZq/wDzN/5lX4fidLJAC14RtZQzGUuAvdc6bM4AtDnAHaASAe0b1gunR8l9JHnNWk9hjZ63UylwrCqYhzYzO8bC/WeL9jrM77KeXFaaPilFg9VKcmpPyaaJHXFfONWKMExa2Wsbe/8ACBfPeexM8QqzU1Jdnqk2aODB6bz3rPGNJHzjUA1I/ujfbZrHf2bF7glLted+Q7N5/wA4LGYpiP6p2WgW2w3DhQREu+opzEFKatMTVtcbBYepvNII26k2TZHcV7ALuTqnbYJXRRJw0ZLpkMQhjbGNAAPBVBNzdepZiMNna24+qZrXPFrNLSgcUov1lOYxqMx2++ifG/YddJQL5cVU+V/EtWKCkafeJkd2N6LfElx/CrtRwHnLH7OZXG+UDFOfxCYg3bGeab2MyP5tZDcjKIhz5njO9vD3PkhMYm2YtkcVXE20Vwv2ishhtcOeC74W9J3kCO9KV0Pkhw0c5NVO92JgYCeLuk49zWj5l0Ook3cTnLNU0e8la1b+WHFLvhpG7gZXAZ5nosy7Nf5gqLS6P1Mv1dPM7sjdbxsutT6Zs1i5lOC77ziLnhsF1Fn00ndsDG9jbnzP6LOMxyGFgY0XWqfyennkL3m3zvTPRDDHUdBGxw1ZHEveDtDnG9j2NAC9x7RakrrPlBZIBbXaQ11uBuCHDzVf/wBRzE3c/X6iAB3aoFkwp9JYz74c3u1h4jPyWWqcWrY6kzwZtPD58srN2EbMQjcLhRouSijbm+aV3VrMb6NTOn0Lw6PZTh54vL3+TjbyW6LEonGzZGE/EFt9ob95vzD90DPyqxB2VrePshW4ZCz+PkpEDII8oqeNnwsa30C2TVxcLWACVzYxC295WXG0A3PgMyltVpYwZRtLzxPRbu7zv4KsfXYnVgtJNj1WHijY6T7Wp494AJJAAzJOwDiVWca0i1gYoSbZhz+I4N6utLKyvlmPTdl90ZNHdv77rWyKylpcNbEduTM9HD3VpDSWzcsIYbLchZwwl7tVozP+XKtCVYZALZR0pkcG7t54BWeCKwAGwbFHoKIMbYZ7yeJTCNir6qcNCq6ibaOWizY1BzNuC9c6wW6jgU2AUZmlNU8ZDIdvt+exVFRJlshTqKJTFjGywWS26CQhCEkkvxyuFPTy1Fs2MJHWQOiPmIXBafAamY3ZTzPJzJEbsyd97L6JIWqpc4C7bdd1NHWCjjc5rL8ctfBCVFJ+pcLutZcUpOTOufthDBxkkaPIEnyXRMI0bfSYa6m1m868uLnNuW3cbbSAfdAGxNXVjz9rwyWpzydpJ7VlMQ5X7+MxxsPfl6oukw1lO8PBzVDkjcx2q8FpG4/5mF4rnWUDJG2cL8OI6wdyr9ZgDm5sOsOByd+xVTT1rJhnkVrYqprsnZFLEL17CDYgg8CLFeI5FrFzAdyx9nHBbEJXKVlgIQvQwLJCV0rBCFnFA5xs0E9iZ0uCb3nuH6n9k0uA1THyNZql9NSOebAdp3BWChoAwWG3ed5/st8NOAAALAKSyNBT1QaFXzVBdlwXjGLbsRsQxhcepB0dHLiUthkwan5xVbLKGhEUesbpxSwWF1qpKXepq6JFEyFgjYLAaKtJJNyhCEKReIQhCSSEIQkkodXQ3zbt9Uuc22RT1aZ6YO2rPYlgUdUTJFzX+R7fVTxzFuR0SdeFqkzUZb1hR1iamiqKR37jSOvh46Ixrw7QqPNSBwsQCOsA+qgS4FGdxHYT+t03Xll7FXSMyKnbK5uhSD/Tw++7wC1DR83zfl1Nz9VY9Rec2jW4n0qcVb+lIW4A2+bnHqyCkxYPGPs3+LPy2JrzaNRI4iE01LzxUZkAGQC2tiW7VQTZDmrklOywElQukWLWL0usgAnYpMFFdXNHgM05D6o7I6OPt+UHJUD+KjxwlxzTOmpLbVuhpgFuWzhhZCwRxiwCDJJNygBCEKVeIQhCSSEIQkkhCEJJIQhCSSLLRLRtK3oXhAIsUktkw47lHdTuG5Ol4QqubB6KXMxgdmX4yUgleOKRlh4Ly3UnZhHBYmmbwQR5OUZ+7x9k/fvSax4IDDwTn2ZvBZCEcFNHgFEzVpPaT/Vl4ZnlJ20ripEWHJkGheq1hp4oBaJoHYFEXE6qPHRgLeBZeoU68QhCEkkIQhJJCEISS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data:image/jpeg;base64,/9j/4AAQSkZJRgABAQAAAQABAAD/2wCEAAkGBhMREBUTEhMVFBQVGBMUGBYUFxcYGhoWFhUWFBMXFRYaHCYeGRojGhUUHy8iLycpLCwsFR8yNTAqNSYrLCkBCQoKDgwOGg8PGi8kHyQsNSkpLCksKzQpKTUqMCksMjQtKSwwNS01LDApLDUsLCwsLCwuKi0wLCwsLC8pLywsLP/AABEIAIYA6QMBIgACEQEDEQH/xAAbAAEAAwEBAQEAAAAAAAAAAAAABQYHBAMCAf/EAEMQAAEDAgMECAIHBgQHAQAAAAEAAgMEEQUSIQYxQYEHEyJRYXGRoTJyI0JSYoKisRQzU3OSskOzwdEVRGOT0uHwF//EABoBAQADAQEBAAAAAAAAAAAAAAADBAUBAgb/xAAzEQACAQMCBAMFBwUAAAAAAAAAAQIDBBESIQUxQVETgaEUImFx8AYykbHB0fFCcrLS4f/aAAwDAQACEQMRAD8A3FERAEREAREQBERAEREAREQBEUHjmLEHqYjZ313j6oPAfePsoa9aNGGuX8g6K/HmxksYOseN4BsG/M7h5alR3/Hp77o/Kzv1uvGgw7NYNGn/ANqSpyHCGAa6rIjO7uXqi9KPWyPPDsaEhyvGR/DW4Pynv8FJqJrcGFrsvca+NxqCD3ruoKnOwE79x8xv/wB+a0LepUT8Otz6PucOhERXTgREQBERAEREAREQBERAEREAREQBERAFw4rjUVM0Olda+5o1c4/daNSu5ZXtBj1pnvABlc5zWk65I2uLWho8bE81ZtqHjSwU7u5VCGS0P28J+CkmcO9xa321X7H0gMH72nmj8bBw9jdZ/D+0TG+Z55lSEeCVYFw53qVqSsqS2eF5v69DFjxOrJ5jl+S+vU0nDdo6eo0ilaXfZPZd/SbFSSx2pppm/vYc3iBY+oUjhG2E0JADzI3+HMdfJsm8c7qtU4e8Zpv6+ZdpcVi3pqLHp6P9GzQsYxHqYyRq93ZYO9x3chvVfw+iLjbeSbuJ4uO8ldVHjEFa4alkoBtG/Q67y07nclNUFCI/NfM3VnVqV0qixFGvTqRmsxeT2pqcMbYL1RFoxiorCPQXJEzJKRweM3MaH9V1OcBvNlzyTsuDmbcX494sVHUjnD6p/wA+gydKLnNfH9oL7ZVMduc0+RCkyjmUeqIi6dCIiAIiIAiIgCIiAIiIAiIgCIiALFMdpy2skYeD3DkSSPYra1m/STheSdlQBo8ZXfM3d6t/tWlw2ajV0vqY3GaTnb6l0ZYdlsFaIwSFZGxgbgFGbLzB9KwhUrbzpCdG90NO7KGktc9tsznj4msP1Wt3F28nQWsqV3Vam9Xc2uE2EriMYUV0zk0eSJpHaA5hQeIbLUlRcWaHd7CL8wsNqsblkN3OLr/bLn/3Eq3bE4qaKklrCxrnySNgYD2BZjTJI7Qbhp6KrTupweVt5m/d/ZpKlmbUnySxzb+OSYxbYqog7Uf0zBrYfEPEcb+S7NnNt5GHq5g+Ro0vYmRvmB8Y9/NQFV0vVB+ERt+WNzj6ufb2URUdJNW7dM8fL1bP7Wf6q7LiUZx01IZ+PIzKP2Pu4T1UpqK7Pf69Tc45A5oI3EAjhofArxq6qOMXlkawfecGj1JCzDYPpCqJKtkEzusZJdoLrZmusSCHAC4NrWPeubpXxXNV5Wn901jB4Of9I8jl1YVF1Vpyi/DgtX2pW9R9M5Xbl+ZpNNj9HJK2KOWKSR17Bpzk2BJ1FxuB4qLqukqjjJA6x9iR2WWGhsbFxAO5Z7sHK5jaurcSTBCWMuf8SU5W25gDmqnVDNJlGuoYPG1m+5/VROrLBqUOA0HWnCTeI4/Hm/Ro1ip6YIh8EJPzyNHs0OXy7bl8lC+p6mFrjM2GK4LwdM0jjexNm5u7ULwouheOwMtRITYXDGtbrxFzmUZ0iU8dHFDRw3yRMfJ2iCS6VxaC4gDWwkSTmlmRHChw2tUjSt1l53bzjC+fd4R4UPSBW1U8ULJSzrHsb2WMaACRfgTuvxWuUdeyXNlN8pLTyNr+RWO9EeGdZX9YRpCxzvxO7DfYu9FeMJqTHXZAdHFzT6Ej3AXYSccN9XgzvtB4VG4hRpRSSW+F1f8AwuaIitGIEREAREQBERAEREAREQBERAFH49hDaqB8TtLi7T3OGrT6+11IL8cbLsZOL1LoeZRU4uMuTM3pcXlocPkD+xI6R0UV94IH0r/laLnxICz3C6H9rqQ25EYBc532YYwXSOPjYHzJUv0gbS/tU7i09gdiP+WDq78bhfya1SWFYT+yYRJO/SWsLYm94hJu7+prXnyyqtcVfHquoz7XhVmuFWMYf1ywl33/ANV9blJxGQF+gygC9hwzEutyvbkrNtN9BR0tPxbD1rvnqXE6+IY1w5qAwmjNVVxx/wAWRoPgC7tegv6KQ23xAS1UhHwl7g35I7RM9mE81X6G7UWqtTp9syf5L82d3RjgLKqsPWsD442OcWu3EmzW3HMnkrF0qYXTQxwiKGON30puxob2Q0AXtv7Tm+irGxe2Iw9sto2OfIW6uc4WDQdAGtPE96V9XVYvP9Gx0jjYHKLMY0G4bc/C25uSTcnkF7ytOFzKFajXd/483ppxXfZ7fuz36K8OMmINk+rC18jjwuWljf7ifwqE2lxDr6h8n23Pk5Pd2fyBi1EYE3CcJmDSDNI3K544vk+jaG/dbmJ5E8Vj83bkIbxIa3+1v+iSWMLzJbGtG7uKlxH7q91eW7/HJb2D9nwaIbnVMr5j8kIswf1Bh5qsYFUMjqYpJBmYx7XkaC+U5ra6akBWbpEkEbo6Zu6nihg/EQJJD/lrm2G2F/4iJHGQxsjLRo3MSTckbxawHuuYblhHqjVp07Wdes8KTbb/ALuXphF2oulIz1EUMUDbyPay5kvYH4nWDbaC53qi9IWJ9dWSkHTOWj5Yh1Y/MJDzV/otg6fDGvrBJI98Mcjhmyht8hG4C99bb+KyGveTIb6kWB897vzEr1PVspFLhVK1lXdS2XupYy87vrz8jU+ielEFDNUO0zuNvljFh+Yu9F7bMAzV2fgzM8+ha33cf6Vy4nVfstHBSA2LI2F9vtuGYj1cfVWvY7BDTwXeLSSWc4fZH1Wchv8AEldS1SUe3M+G4jce1305Lkn+Wy9CfREVs8hERAEREAREQBERAEREAREQBU/pH2gEFP1TTZ8ocDbe2IaSHwJuGD5j3K2VE7WNc9xDWtBcSdwAFyTyWA7Y4+6qnc83GYiwP1WD92zzsS4+Lioa0sLC6m3wWy9pr6n92O/7HJglMyoq2Cd7Y4icz3ONgGN+q3xIs0eauPSVtFFMyJlO4Ojja7UAgZnWY0C4F7MD/UKu4ZsFiEgD44XNa4AhznNZcHUbzf2UJiFK+N5a83cC4Gxvq1xadfMFVt0sdz7F06Nxcxmpp6OUU1tnuT+wI6uWapP/AC0Ej2/zHDq4xzLiq9XO7ZF75bN9ND73PNWigHUYSXHfUz384qcZv8zRQezWHftNZDFvzyNzfKDmf+UFPgSU5rxKtd8lt5R5+uTt2n2SdRthcTcSxNk8nadY3lmaefgpzoixsxVZgJ7EwNh/1GDMDzbmHorZ0tUeakjdxbJl5PY5v6hqyPBq4wVEUo+pIx3IOBPtde37kyjbVHxKwkp83lefT9DVelzEssUUQO8vlP4RkZ+aT2Wf7A4d12IQg/CwmV3lGM+vMNHNSnSfinXVsjGm/V9XEANfhBe78z7fgXpsRhMzKatmbDIZDEIIwGOzEymzi3TgLG/guN6pt/WxFbR9m4bjOHJf5ftn0K3tLiHXTvk+258n9brt/IGLQdgtpaWioWte5xke58jg2N5tc5WjNYD4Wt48VUj0fV0ji7qOrbw6x7G2A0GhdfcuiPo3l/xKmmZ4Zy8+jQuR1LdHu8qWNShGjUqpJdmun4ly2y2rjnw1r4w4Mmky9sAEsiJfIbAnS7MvNZFTz2la9wBs4OIO42NyD4LVsQ2VingpoRNNkgjLCIoXHM51i92Z1gLke686Xozph/gVMn8ySOMejRde5RlJ5M6x4nY2dJwTby3sk8/Df5YK/UdJFRK/6NsTZHEAFsLb5jYNu57nHu4LZqZrgxocczgACe821OniqpQ7CxRFro6WnY5pDg575JSCNQdbfqrc0aaqWnFrOTDv7m2q6VbU9KXPKWX+B+oiKYzAiIgCIiAIiIAiIgCIiAIi/HICgdKe0ojjFM0i7h1kgv8AUB7DPxOFz4NPeqDsPs8a6taHgmNp6yQ94B+H8RsPK6tW0GNyNqqgClpesjcAXuiL3ubYZHXcbfDbgvzZnbF75Mk8pjad3VMZGPZt1Scoue7NGj9pKFpR9mpRak9tT7/Wy8jTK+RzIXujaXOaxxa1vFwBygc7LFJOjyukOZ7GRaDWWVg8ybEnU3PNbBHg8TwHF8kgPEyOI/Ve8WCwN3RM8yAf1ViUNe5yy4lVs1Lwksvq8mdYtsmJYqeFtXC1kMIjIaHSEyOdnlIDRuJDfRdeyWx8dFOJw6edwa5oAhyNBdoTdxvuuOa0VkQG4AeQX0ipJPIlxS6lTdLV7rznCW+ee5A4tTmrjMUlKXMJa6z5AzVpuPhuVwUuxMbPhpaRni4PlPq6ythcBv0UfWY/BF8Tx5DVdcY82UlcVKcdKm0u2cI8Y8GkvfrQ0nU9XExuvmQSvuTCWAXkmlI+9IQPQWCr2JdIQFxE3mdfZVk4lV1z7RNfL8vwN+Z57Lf1UTqxW0dzPqXcM4j7zLPiGNUUJsyISu73XI91yYdtHU1LslJBGANC+1mN83cT4C5XrhHR0Lh1W/OTr1TCQz8bvif7DzV2p6dsbQ1jQ1o0DWgAAeAC7GM5bvb5HYQqzeZbLsuZz0FG9rPpJDI873Wyjya0bh6lVqPEZKOtLJnl0Um4u4dx/wB//SuKgtr8LE0BIHaZ2h5cQtC3cU9EuT2O3MZKOuHOO/z7k4F+qF2TxProACbujs0+I+qfTTkppQzi4ScWWITU4qS6hEReT2EREAREQBERAEREAREQBERAVPbHZR8zhU01uvaMrmHQSs+yTuDhrY+Njwtm9VQMc8gXglG+KUFpv9263RclfhMM4yzRMkH32g28r7lWq0FN5WzKNxZxrGSYbjFXTaDMR4ahWKm6Qpbdpvq1Tk3RzRn4BLF/LleB6EkLy/8AzeD+NU/9xv8A4LwqdWPJlenbV6W0ZbfMjz0gP4NHouOq27mtvy+gUvVbD0kIaX9dIC4N7Uz7a7vhsvuhwqjY6zaaK4O9zc59XXKinUlGWmUsE/hXD5yKgcdqKg2Z1kp7o2uf7jQLupNia2fV4bC3vkdmd/QzT1K0yFrcoygAdw0HovRWFQT3bydVmn99tlTwzo4p47GYuqHdz9Gco26HmSrRHE2NtmgNaNwAAAHgAvRRmI1Je4Qs3uOp7hxXubjSjlL5fEtQpxgsRWDoonZy6TgdG/KOPMrrXlC5o7AI7ItbjbyXqpIRcVh8yTIXzIy4IPEEL6XhWVQjYXE2sCvaTb2OSaSyymbM1XVVhj4PL2cwC9v6OHNXpZlhcpkrY3N+tMLeTWuc/wBlpoVy9jiafwKNhLNPHxCIipF8IiIAiIgCIiAIiIAiIgCIiAIiIAiIgOHGqMywPaPitdvzN7Tfce6q7J7lrxucA7nxHqrsqljFB1Lz/DeS5p4NefiYe4HePRZHEaLaVSPTmCbw2tFrFd5maOI9VToastX1UYtYXJso6XEVGGGCcxLGQ0HKef8AsvvBaMtb1jx2n8DwbwHmd5Ufg2EOkcJZgQBqyM778HPH6D1VjV2hCdSXi1PJdgeU1M1/xAHu7x5HeFzSUkrf3cnKQX/Nv/VdyLQUmjy4pkFU1NY3dGD4ssfYkH2UDiNNWTmzo5SO4BrBzc52gV7RTwuNG6iivO2U9nJ4+ZW9mdlzA7rZcuexaxjdWxtPxan4nHiVZERQzm5vVImp04046YhEReCQIiIAiIgCIiAIiIAiIgCIiAIiIAiIgC+JomuaWuAc06EHUEeIREBCzbIxk9l8jB3BwI5ZgSPVdVBs7DEcwBe8bnPOYjy4DkF+IoI21KMtSisnMEoiIpzoREQBERAEREAREQBERAEREARE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hMREBUTEhMVFBQVGBMUGBYUFxcYGhoWFhUWFBMXFRYaHCYeGRojGhUUHy8iLycpLCwsFR8yNTAqNSYrLCkBCQoKDgwOGg8PGi8kHyQsNSkpLCksKzQpKTUqMCksMjQtKSwwNS01LDApLDUsLCwsLCwuKi0wLCwsLC8pLywsLP/AABEIAIYA6QMBIgACEQEDEQH/xAAbAAEAAwEBAQEAAAAAAAAAAAAABQYHBAMCAf/EAEMQAAEDAgMECAIHBgQHAQAAAAEAAgMEEQUSIQYxQYEHEyJRYXGRoTJyI0JSYoKisRQzU3OSskOzwdEVRGOT0uHwF//EABoBAQADAQEBAAAAAAAAAAAAAAADBAUBAgb/xAAzEQACAQMCBAMFBwUAAAAAAAAAAQIDBBESIQUxQVETgaEUImFx8AYykbHB0fFCcrLS4f/aAAwDAQACEQMRAD8A3FERAEREAREQBERAEREAREQBEUHjmLEHqYjZ313j6oPAfePsoa9aNGGuX8g6K/HmxksYOseN4BsG/M7h5alR3/Hp77o/Kzv1uvGgw7NYNGn/ANqSpyHCGAa6rIjO7uXqi9KPWyPPDsaEhyvGR/DW4Pynv8FJqJrcGFrsvca+NxqCD3ruoKnOwE79x8xv/wB+a0LepUT8Otz6PucOhERXTgREQBERAEREAREQBERAEREAREQBERAFw4rjUVM0Olda+5o1c4/daNSu5ZXtBj1pnvABlc5zWk65I2uLWho8bE81ZtqHjSwU7u5VCGS0P28J+CkmcO9xa321X7H0gMH72nmj8bBw9jdZ/D+0TG+Z55lSEeCVYFw53qVqSsqS2eF5v69DFjxOrJ5jl+S+vU0nDdo6eo0ilaXfZPZd/SbFSSx2pppm/vYc3iBY+oUjhG2E0JADzI3+HMdfJsm8c7qtU4e8Zpv6+ZdpcVi3pqLHp6P9GzQsYxHqYyRq93ZYO9x3chvVfw+iLjbeSbuJ4uO8ldVHjEFa4alkoBtG/Q67y07nclNUFCI/NfM3VnVqV0qixFGvTqRmsxeT2pqcMbYL1RFoxiorCPQXJEzJKRweM3MaH9V1OcBvNlzyTsuDmbcX494sVHUjnD6p/wA+gydKLnNfH9oL7ZVMduc0+RCkyjmUeqIi6dCIiAIiIAiIgCIiAIiIAiIgCIiALFMdpy2skYeD3DkSSPYra1m/STheSdlQBo8ZXfM3d6t/tWlw2ajV0vqY3GaTnb6l0ZYdlsFaIwSFZGxgbgFGbLzB9KwhUrbzpCdG90NO7KGktc9tsznj4msP1Wt3F28nQWsqV3Vam9Xc2uE2EriMYUV0zk0eSJpHaA5hQeIbLUlRcWaHd7CL8wsNqsblkN3OLr/bLn/3Eq3bE4qaKklrCxrnySNgYD2BZjTJI7Qbhp6KrTupweVt5m/d/ZpKlmbUnySxzb+OSYxbYqog7Uf0zBrYfEPEcb+S7NnNt5GHq5g+Ro0vYmRvmB8Y9/NQFV0vVB+ERt+WNzj6ufb2URUdJNW7dM8fL1bP7Wf6q7LiUZx01IZ+PIzKP2Pu4T1UpqK7Pf69Tc45A5oI3EAjhofArxq6qOMXlkawfecGj1JCzDYPpCqJKtkEzusZJdoLrZmusSCHAC4NrWPeubpXxXNV5Wn901jB4Of9I8jl1YVF1Vpyi/DgtX2pW9R9M5Xbl+ZpNNj9HJK2KOWKSR17Bpzk2BJ1FxuB4qLqukqjjJA6x9iR2WWGhsbFxAO5Z7sHK5jaurcSTBCWMuf8SU5W25gDmqnVDNJlGuoYPG1m+5/VROrLBqUOA0HWnCTeI4/Hm/Ro1ip6YIh8EJPzyNHs0OXy7bl8lC+p6mFrjM2GK4LwdM0jjexNm5u7ULwouheOwMtRITYXDGtbrxFzmUZ0iU8dHFDRw3yRMfJ2iCS6VxaC4gDWwkSTmlmRHChw2tUjSt1l53bzjC+fd4R4UPSBW1U8ULJSzrHsb2WMaACRfgTuvxWuUdeyXNlN8pLTyNr+RWO9EeGdZX9YRpCxzvxO7DfYu9FeMJqTHXZAdHFzT6Ej3AXYSccN9XgzvtB4VG4hRpRSSW+F1f8AwuaIitGIEREAREQBERAEREAREQBERAFH49hDaqB8TtLi7T3OGrT6+11IL8cbLsZOL1LoeZRU4uMuTM3pcXlocPkD+xI6R0UV94IH0r/laLnxICz3C6H9rqQ25EYBc532YYwXSOPjYHzJUv0gbS/tU7i09gdiP+WDq78bhfya1SWFYT+yYRJO/SWsLYm94hJu7+prXnyyqtcVfHquoz7XhVmuFWMYf1ywl33/ANV9blJxGQF+gygC9hwzEutyvbkrNtN9BR0tPxbD1rvnqXE6+IY1w5qAwmjNVVxx/wAWRoPgC7tegv6KQ23xAS1UhHwl7g35I7RM9mE81X6G7UWqtTp9syf5L82d3RjgLKqsPWsD442OcWu3EmzW3HMnkrF0qYXTQxwiKGON30puxob2Q0AXtv7Tm+irGxe2Iw9sto2OfIW6uc4WDQdAGtPE96V9XVYvP9Gx0jjYHKLMY0G4bc/C25uSTcnkF7ytOFzKFajXd/483ppxXfZ7fuz36K8OMmINk+rC18jjwuWljf7ifwqE2lxDr6h8n23Pk5Pd2fyBi1EYE3CcJmDSDNI3K544vk+jaG/dbmJ5E8Vj83bkIbxIa3+1v+iSWMLzJbGtG7uKlxH7q91eW7/HJb2D9nwaIbnVMr5j8kIswf1Bh5qsYFUMjqYpJBmYx7XkaC+U5ra6akBWbpEkEbo6Zu6nihg/EQJJD/lrm2G2F/4iJHGQxsjLRo3MSTckbxawHuuYblhHqjVp07Wdes8KTbb/ALuXphF2oulIz1EUMUDbyPay5kvYH4nWDbaC53qi9IWJ9dWSkHTOWj5Yh1Y/MJDzV/otg6fDGvrBJI98Mcjhmyht8hG4C99bb+KyGveTIb6kWB897vzEr1PVspFLhVK1lXdS2XupYy87vrz8jU+ielEFDNUO0zuNvljFh+Yu9F7bMAzV2fgzM8+ha33cf6Vy4nVfstHBSA2LI2F9vtuGYj1cfVWvY7BDTwXeLSSWc4fZH1Wchv8AEldS1SUe3M+G4jce1305Lkn+Wy9CfREVs8hERAEREAREQBERAEREAREQBU/pH2gEFP1TTZ8ocDbe2IaSHwJuGD5j3K2VE7WNc9xDWtBcSdwAFyTyWA7Y4+6qnc83GYiwP1WD92zzsS4+Lioa0sLC6m3wWy9pr6n92O/7HJglMyoq2Cd7Y4icz3ONgGN+q3xIs0eauPSVtFFMyJlO4Ojja7UAgZnWY0C4F7MD/UKu4ZsFiEgD44XNa4AhznNZcHUbzf2UJiFK+N5a83cC4Gxvq1xadfMFVt0sdz7F06Nxcxmpp6OUU1tnuT+wI6uWapP/AC0Ej2/zHDq4xzLiq9XO7ZF75bN9ND73PNWigHUYSXHfUz384qcZv8zRQezWHftNZDFvzyNzfKDmf+UFPgSU5rxKtd8lt5R5+uTt2n2SdRthcTcSxNk8nadY3lmaefgpzoixsxVZgJ7EwNh/1GDMDzbmHorZ0tUeakjdxbJl5PY5v6hqyPBq4wVEUo+pIx3IOBPtde37kyjbVHxKwkp83lefT9DVelzEssUUQO8vlP4RkZ+aT2Wf7A4d12IQg/CwmV3lGM+vMNHNSnSfinXVsjGm/V9XEANfhBe78z7fgXpsRhMzKatmbDIZDEIIwGOzEymzi3TgLG/guN6pt/WxFbR9m4bjOHJf5ftn0K3tLiHXTvk+258n9brt/IGLQdgtpaWioWte5xke58jg2N5tc5WjNYD4Wt48VUj0fV0ji7qOrbw6x7G2A0GhdfcuiPo3l/xKmmZ4Zy8+jQuR1LdHu8qWNShGjUqpJdmun4ly2y2rjnw1r4w4Mmky9sAEsiJfIbAnS7MvNZFTz2la9wBs4OIO42NyD4LVsQ2VingpoRNNkgjLCIoXHM51i92Z1gLke686Xozph/gVMn8ySOMejRde5RlJ5M6x4nY2dJwTby3sk8/Df5YK/UdJFRK/6NsTZHEAFsLb5jYNu57nHu4LZqZrgxocczgACe821OniqpQ7CxRFro6WnY5pDg575JSCNQdbfqrc0aaqWnFrOTDv7m2q6VbU9KXPKWX+B+oiKYzAiIgCIiAIiIAiIgCIiAIi/HICgdKe0ojjFM0i7h1kgv8AUB7DPxOFz4NPeqDsPs8a6taHgmNp6yQ94B+H8RsPK6tW0GNyNqqgClpesjcAXuiL3ubYZHXcbfDbgvzZnbF75Mk8pjad3VMZGPZt1Scoue7NGj9pKFpR9mpRak9tT7/Wy8jTK+RzIXujaXOaxxa1vFwBygc7LFJOjyukOZ7GRaDWWVg8ybEnU3PNbBHg8TwHF8kgPEyOI/Ve8WCwN3RM8yAf1ViUNe5yy4lVs1Lwksvq8mdYtsmJYqeFtXC1kMIjIaHSEyOdnlIDRuJDfRdeyWx8dFOJw6edwa5oAhyNBdoTdxvuuOa0VkQG4AeQX0ipJPIlxS6lTdLV7rznCW+ee5A4tTmrjMUlKXMJa6z5AzVpuPhuVwUuxMbPhpaRni4PlPq6ythcBv0UfWY/BF8Tx5DVdcY82UlcVKcdKm0u2cI8Y8GkvfrQ0nU9XExuvmQSvuTCWAXkmlI+9IQPQWCr2JdIQFxE3mdfZVk4lV1z7RNfL8vwN+Z57Lf1UTqxW0dzPqXcM4j7zLPiGNUUJsyISu73XI91yYdtHU1LslJBGANC+1mN83cT4C5XrhHR0Lh1W/OTr1TCQz8bvif7DzV2p6dsbQ1jQ1o0DWgAAeAC7GM5bvb5HYQqzeZbLsuZz0FG9rPpJDI873Wyjya0bh6lVqPEZKOtLJnl0Um4u4dx/wB//SuKgtr8LE0BIHaZ2h5cQtC3cU9EuT2O3MZKOuHOO/z7k4F+qF2TxProACbujs0+I+qfTTkppQzi4ScWWITU4qS6hEReT2EREAREQBERAEREAREQBERAVPbHZR8zhU01uvaMrmHQSs+yTuDhrY+Njwtm9VQMc8gXglG+KUFpv9263RclfhMM4yzRMkH32g28r7lWq0FN5WzKNxZxrGSYbjFXTaDMR4ahWKm6Qpbdpvq1Tk3RzRn4BLF/LleB6EkLy/8AzeD+NU/9xv8A4LwqdWPJlenbV6W0ZbfMjz0gP4NHouOq27mtvy+gUvVbD0kIaX9dIC4N7Uz7a7vhsvuhwqjY6zaaK4O9zc59XXKinUlGWmUsE/hXD5yKgcdqKg2Z1kp7o2uf7jQLupNia2fV4bC3vkdmd/QzT1K0yFrcoygAdw0HovRWFQT3bydVmn99tlTwzo4p47GYuqHdz9Gco26HmSrRHE2NtmgNaNwAAAHgAvRRmI1Je4Qs3uOp7hxXubjSjlL5fEtQpxgsRWDoonZy6TgdG/KOPMrrXlC5o7AI7ItbjbyXqpIRcVh8yTIXzIy4IPEEL6XhWVQjYXE2sCvaTb2OSaSyymbM1XVVhj4PL2cwC9v6OHNXpZlhcpkrY3N+tMLeTWuc/wBlpoVy9jiafwKNhLNPHxCIipF8IiIAiIgCIiAIiIAiIgCIiAIiIAiIgOHGqMywPaPitdvzN7Tfce6q7J7lrxucA7nxHqrsqljFB1Lz/DeS5p4NefiYe4HePRZHEaLaVSPTmCbw2tFrFd5maOI9VToastX1UYtYXJso6XEVGGGCcxLGQ0HKef8AsvvBaMtb1jx2n8DwbwHmd5Ufg2EOkcJZgQBqyM778HPH6D1VjV2hCdSXi1PJdgeU1M1/xAHu7x5HeFzSUkrf3cnKQX/Nv/VdyLQUmjy4pkFU1NY3dGD4ssfYkH2UDiNNWTmzo5SO4BrBzc52gV7RTwuNG6iivO2U9nJ4+ZW9mdlzA7rZcuexaxjdWxtPxan4nHiVZERQzm5vVImp04046YhEReCQIiIAiIgCIiAIiIAiIgCIiAIiIAiIgC+JomuaWuAc06EHUEeIREBCzbIxk9l8jB3BwI5ZgSPVdVBs7DEcwBe8bnPOYjy4DkF+IoI21KMtSisnMEoiIpzoREQBERAEREAREQBERAEREARE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4" name="Picture 8" descr="http://www.pg.com/en_IN/_images/content/brands/Ariel-Oxybl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28800"/>
            <a:ext cx="2781300" cy="1600200"/>
          </a:xfrm>
          <a:prstGeom prst="rect">
            <a:avLst/>
          </a:prstGeom>
          <a:noFill/>
        </p:spPr>
      </p:pic>
      <p:sp>
        <p:nvSpPr>
          <p:cNvPr id="19466" name="AutoShape 10" descr="data:image/jpeg;base64,/9j/4AAQSkZJRgABAQAAAQABAAD/2wCEAAkGBhQSEBQQEhIUFRQTFRQWFBUUFBUUFBQXFhQVFRcVFxUXHCYeFxkjGRUVIC8hIygpLCwsFR4xNTAqNSYrLCkBCQoKDgwOGg8PGiwkHyUuNCwqLCwsNS8sLywsLCkqLywsLCo0LSksLC8pLCwtLCwsLzQsLCwuKSwsLSwsLCwsLP/AABEIAL0AwAMBIgACEQEDEQH/xAAcAAACAgMBAQAAAAAAAAAAAAAABQQGAgMHAQj/xABCEAABAwICBQkECAUEAwEAAAABAAIDBBEFIQYSMUFRBxMiYXGBkaGxFDJykiMzQlKCosHRYrLC4fAWJENTNGNzFf/EABsBAAEFAQEAAAAAAAAAAAAAAAQAAgMFBgcB/8QANREAAQMCAwMLAwQDAQAAAAAAAQACAwQRBSExEhNBBiJRYXGBkaHR4fAyUrEUI0LBFWLxQ//aAAwDAQACEQMRAD8A7ihCEkkIQhJJCELF8gAuTYLxzg0XJsElkvCbKBNiW5o7z+yhySl20krOVfKKni5sQ2z4Dx+dqIbA465Jo+uYN9+zNaHYpwb4lQELPTcoax/0kN7B63U4gYFLOJu4DzXn/wCk7q8FFQgzi9af/Qp26Z0KWMSdwCzbifEKChSx45XM/nftA/6vDCw8E0ZiDSt7ZQd6SL1ryNhVxTcpzpOzvb6H1UTqf7SnqEririNqnRVQK1NLWQ1TdqJ1/wAjtCGcwt1W5CEItNQhCEkkIQhJJCEISSQhCh1lbq9Fu3eeH90LVVUdLGZJDl+eoJzWlxsFsqawNy2nhw7UslmLjclYEoXOsQxSatdnk3gPXpKPZGGIQo9ZXMibrPcAN3E9g3quV2lL3ZRDUHE5u/YISCkln+kZdPBExxOforRLM1ou5waOJIA80um0khbscXfCCfMqpv1nnWe4uPEm6ybGFbR4VGPrcT2ZI5lEP5FWB2ljd0bz2kD91iNK/wD1H5h+yR2QiP8AH0/2+ZUwpI+hWOLSeM+817e4H0UyHGInbHgdTuj6qoIUbsMhOlwmmiYdLq9hy9VJp6x7PdcR1bvDYnNHpFukFusbO8bQgZcLe3NhuhZKN7cxmnq9a4jYtUc4cLggg7xmFsQDXS0zw5pLSEE5vAqdT1u4qcx99iRqTT1Vit5hOMtq/wBqXJ/kffq8EDLFs5jRNULCOS4Wa0KgQhCEkkIQsJZQ0Encmve1jS5xsBmUgLrTW1WqLDafLrSpZSSFxJO9YrmGJ4g6tm2v4j6R1epVjGzYCEpxnHmw9BtnScNzet37LHHsa5oajM5HflHE9fBVumwyWQ3Ecjr5khrjfrJspqDD97+5IMuA6fZHwwg85+i1SyukdrvJcTvPoOAWbWWTeDRSoP8Ax6vxOaP1up8Og8h96Rjey5/ZaZtNKRZrTbwRpqYI9XD52KtoVmlwCkh+vrGt6i+OM+BJKiSY3hEX/JzhHASP/QNRUeF1L9G/O5CSYxSx6u+d9kkW2Gle/wB1jnfC0n0UyTlNoY/qaRzuBLWM8ySVAquWOU/VU0bfjc5/kNVHx4DO7VV0nKSnb9Iv87Exh0aqHbInD4rN9TdR8Swt8Dg2TV1iL2BvYXtmpmgGlVXXVL+cc0Qxsu5rGAAucbNF8zucdv2Uxx7CjNK6Rrs9gB2WGWR3IDEqaKgAa93OKKoMVNUdoizVV0LdU0bozZ4twO49hWlVgIIuFeggi4Umjr3RnI5b2nZ/Yqy0OItkFwe0bwqitlPUFjtZpz9eooeenbKLFDzQCQX4q7gr1QMPrg9ocO8cDwU4FZuaF9O+47iqd7C02KlUtRYpmx1xdIkwoqhdBwjEf1sPO+tuR9e/8qslj2D1KehCFcqJCW4jPc6u4be1MJX2BPBI3OubnestykrN3EIG6uzPYPU/hE07bnaQAteO49S0LW8+SXPvqtaNZxttNtgF+KmUEd3jqzXIOUXFOexCWxu2K0Tfwe9+YuXvJPCYqnalmbccL9Xv+ELidW6BnN1Vpn5WqdpJioyT95xYy/eA4pZV8sFS76uKFg6w558SQPJUNC6UyhgYLBqzT6+d+rlY6rlDrpNtQW/A1rPMC6UVWMTyfWTSvv8AekcR4XsoaES2NjdAEM6V7vqcT3oQhCeo0IW+moJJDaON7zwYxzj5BPsK5PKyZ7QYHRsJGs+SzdUbzqk6xNt1kx0jGfUbJ7Inv+kEronJfhHNUGucnzkvvvDfdZ5An8SdzUTm7rjqTKlpmxsbG0Waxoa0cA0WHkFtWExXD4sRdtPJB4Eei2FMTAwMCRvoC8WLLg7iMvNJqnQmTWvGWhp3OJu3vF7hVjSLlRqRPLHAY2xse5rHagc4hptclxIzIO5IWaU11TIyL2mW8jmsAadQXcQBk23FOo+SggG0ZDbo4eFv7UX+e3TrRhX7ENFDDC6V8oytYNacyTYC5SFWzTNro4IY23LGWDiTd2TQ1hN9t88+NlUwVU1TY2yFsegy71sKGV8sW285lSaCsMb77jk4dX7q1wS3AO4qlp5gVXcFh+zmOz+x9VV1UIkYvaqLaG0FYF7G+xWuNyyKqMNqTRVbXHTQ9h9NVSys2mkJ1TyXC2pdQzJiunqtUPEpLNA4n0/wJapeJu6QHAeqiLmmOTb2tf1ZeHvdWEIswLdLWinpZag/Ya52e/VGQ7zl3r5+llLnFzjcuJJJ3km5Piu+Y3VUogENSbsf9ka3S1SD9ndeyRwYrh8X1NG3t5tg8zcrouD1dPQUjWXBNs7Hjx87qpq8OqK14LBkuS02HyyG0cUjzwYxzj5BNmaDVpY6Q07mMa0uc6QtZYAXJs432Dguky6cOtaOJjRuuSfIWWOnmMOjwrpkCSo1WZZZO6TsvhFu9W0GL/qZAyIfPJCVGCGli3kx+ea40hC201OZHtjaLue5rWjrcQB5lXyzoF1esAwKhhw9tbXNLnSOdzbdZ13AGwDWNIvsJueKis0+gjd9BhtO1v8AFm89+rkfFQeUFxbVimBPN00UccY6gwEu7Sc1WEHHCJBtvJN89cgEbJMYzsMAFsr2zJXdND9OIa0GNrealaLmMkEEcWEWuO4KzrhfJtG44lDqbtcu+HUIN+8hd0VRWQtiks1XNFM6aO7tdEJVpTins9HNNexaw6vxO6LfMhNVzvlixXVhhpgc5HF7vhZkL9rj+RR08e8kDVNUSbuJzlyhXHkswvna8SEdGBpf+I9FvqT3KnLsPJNhXN0TprWdO82P8LLtb56571d1sm7hJ7ln6GPeTDqzT/EAJC5pzabtI6tioM9OYpHRHMtOR2XG427FdsWxykpMp5hr7dQdJ/ytzHabBVir5WadpvDSFx3OfqM9ASuc4fgdfI98slgHZ26/x5rZsxaGkNib9ShCI/dPgVspJdSRrjlnnuyORWqTlkm+zTRDte93pZNMA5RYq2RtNVU7WmToscDrNLjsGYu2+4gq3kwCZrSb/PFSM5RwSO2CNfnQn0LlIWqek5p2oL2sLX222Z+C2NK53iUBikIKIcQcwtlM6xsnMbrhImnpJxSuyXQsNm31JG89HmMv6VVILOIS+uP0h7vRaFurPrHdv6LSua1xvUyH/Y/kqwZ9IVU0vf8ASRt4MJ8XW/pSqEJjpZ9e34B/M5L4lpKMWp2diu6YcwKbhdJzszI/vOF+zafIFQeV7FNepjpxshZcj+KSx/la3xKtGhVL9I+Y7I22udxdtPcAfFcpx7EvaKmWf/se4jqbezR8oC23J6DWQ/OHqsnynqcxEPnH0UBWzkxwvnsQY4jowtMh7R0W+bge5VNda5JaARUktU/LnHHM7mRA3PiX+AWjq37ER68llaKPbmHVn4KZp3yf+2OE8LmtmA1XB3uyAbLkbHDZf9lRW8mdYHWk5qNu9z5W27crlQMV0zqppHu9olaxznFrGvLQ1pJs2zeAyWehlAarEIWvJeGu5x2sS7JnS38SAO9QxsmhjzcLAdCmkkhml5rTcnpXWNEdDosPjcdbWkcPpJDkLDPVb91vrv3WiYpyoUcJLWudKR/1C7fnJAPddVXlU0qc6X2KN1mMsZbH33HMNPUBbLiepc8UMNJvhvJTqp563cndQjILp1Vyzf8AVS975LeTR+qo2kmkUlbNz0gaCGhoa2+qALneSdpKhtwyUsMgikLGi5fqO1QOJdawCjI6KnijN2DNATVMsgs85LOGEvcGNF3OIa0cSTYDxK7LpVjAwzD4oIiOdLRFGeGq0a8lu/xcFQOTbC+exCMkXbEDKfw5N/MR4I5SMZ9or3gHoQ/RN7Wnpn5rjuUMzd7M1h0GZU8LtzA6QanIKsyylzi5xLnONySbkk7yTtKx1d+5ScLoxLPHEXBoe9rXOJADWk9J1zlkLldP0yx2iiw59LTPhcXBrGsjIdYawu4kXzABzJvdTSTbDmsAvfyQ8UO8a57nWt5rkyZ6MQl9bTNbt56I/K8OPkCliunJPh3OV3OEZQxud+J3QHq49yfO7YjcepNp2bcrW9a6Vi0oMth9kAHvz/Va4yoLarnJpnbucIHY0Bv6KbGuKYyduRzutdG2Nhob1LJ20JtRHJKH7u1NaFaXk+b0Le0/lVk/1qJXD6Q93otCl4k3pg8Qoiw+Js2KuUf7E+OaMjN2hVTS9n0sbuLCPBx/dKolYdL4Lxsf911j2OH7gJFh0Bke2MbXuDfE7Ve4e7bp2gdnmrqmcN3c8E/xSo9lwaR2x841RxvJ0f5ASuPro3K9iIDoKRuxjTI4dvQYO4B3zLnK6phkO6pwFzTFqjfVLivWtubDadi7DpSfYMFFODZzmMhy3ucLyHw11z7QLC+fxCFpF2sdzjuxnSH5tVWDlgxXWnipgcoml7vifsv2NH5inz/uTMj6Myo6f9uB8nTkFz5dE5MYmwQVWIvGUbdRu6+qNdw7zqDxXO10XSf/AGeC01JsfOQ942G2Ujr/AInMClqecBH9x8tSoqTmkyH+I89Auf1VU6SR0jzdz3FzjxLjc+qbaF4QKmuhicLs1td43FrOkQeo2A70kXTuRzCcpqojhEzyc/8AoHcU6pfu4iQm0se9mAPemPK3iYjpGU7cjM/Z/BHYnzLAuQK38qGKc7XuYD0YWiMdvvO8zbuVRAvkNqZRx7EQ680+tk3kx6sl0jQAeyYbVYgR0jcMv/ALN8ZHflXN3OJJJNycyTvJ2ldM09Z7JhVLRDJzi3X69Qaz/wA7mrmSVNztqTpPkMl7V8zZi6B5nNetaTkAT2C6ZUmjNVL9XTTOB3824N+Y5LoXI9hzRDNUm13PDATbotY3WPZcu/KEs0p5T5xUSRUzoxGx2q1+oHudbIm7ri172yTTUPdIY4xpxK9FNG2MSSOOfAJXScl1c/bGyP45G+jNZXrRbRp2GUtQ+R7XSPsbtvYBrbNbnt6Tj4rmj9Ka6oeI/aZSXuDQ1rtQEuNgLNsNpXTdIgKekhpA4kgDWJJJIbtJvxcb9xVbik0sUJ2yM+A+dKtcIgimnGw05cT86FFwJn0d+Lj5ZfonUaW4ZFqxtHVfxzTJi5PiLslrpzdxQ/aE1oQlX2gnFG3JbDA2bFCy/G58yqaY3eVhibOiDwPqlqdyx6zSOISQi2SzXKSn2KgSjRw8x7WRFO67bKLidJzkL2byMu0ZjzSXQSj1qgvIyjbf8Tsh/V4KyKDiTm0VDVVDcnSXLepzhqNt+Il3encm7yz7nv8A69ERLU7mB9/nT5LlOl+Ke0Vs8oN2l5az4WdEeNr96TIQu0NaGtDRwXOXuLnFx4rqHI7hdmz1Tt5EbT1DpvPZcs+Uqg6RYp7RVTT7nvJb8Iyb+UBdNqf9hgIbse+MN69ebM94Dj4LkCDpufI+XuHcjqr9uNkXVc96baKYX7RWQwkXa54L/gb0neQt3p9yr4hr13NjZDG1ve7pn1A7ky5HcJvJNUkZMAjb2u6TvABvzKr6dNcMRqdbbzlx2ao1fKy9Dg+pt9o/K8LSylv9x8gkK7VovitNR4ZFrTxX5syEa7dZznXeWgXvrX6NupcVQpZ4BMACVDT1BgJcBcrbV1JkkfI73nuc53a4knzKeaBYXz+IQtIu1jucd2M6Q/NqqvDguo8kmEmOOeqe0gm0bLgg2HScc9xJaPwlMq5WwwOccrBe0kZlmA70v5Y5He0wN+yIiR2l5B8mtXPl3fSLR+DEImskJY9lyx4tdt7XGeTmmwy6gqgeRp1//LZq/wDzN/5lX4fidLJAC14RtZQzGUuAvdc6bM4AtDnAHaASAe0b1gunR8l9JHnNWk9hjZ63UylwrCqYhzYzO8bC/WeL9jrM77KeXFaaPilFg9VKcmpPyaaJHXFfONWKMExa2Wsbe/8ACBfPeexM8QqzU1Jdnqk2aODB6bz3rPGNJHzjUA1I/ujfbZrHf2bF7glLted+Q7N5/wA4LGYpiP6p2WgW2w3DhQREu+opzEFKatMTVtcbBYepvNII26k2TZHcV7ALuTqnbYJXRRJw0ZLpkMQhjbGNAAPBVBNzdepZiMNna24+qZrXPFrNLSgcUov1lOYxqMx2++ifG/YddJQL5cVU+V/EtWKCkafeJkd2N6LfElx/CrtRwHnLH7OZXG+UDFOfxCYg3bGeab2MyP5tZDcjKIhz5njO9vD3PkhMYm2YtkcVXE20Vwv2ishhtcOeC74W9J3kCO9KV0Pkhw0c5NVO92JgYCeLuk49zWj5l0Ook3cTnLNU0e8la1b+WHFLvhpG7gZXAZ5nosy7Nf5gqLS6P1Mv1dPM7sjdbxsutT6Zs1i5lOC77ziLnhsF1Fn00ndsDG9jbnzP6LOMxyGFgY0XWqfyennkL3m3zvTPRDDHUdBGxw1ZHEveDtDnG9j2NAC9x7RakrrPlBZIBbXaQ11uBuCHDzVf/wBRzE3c/X6iAB3aoFkwp9JYz74c3u1h4jPyWWqcWrY6kzwZtPD58srN2EbMQjcLhRouSijbm+aV3VrMb6NTOn0Lw6PZTh54vL3+TjbyW6LEonGzZGE/EFt9ob95vzD90DPyqxB2VrePshW4ZCz+PkpEDII8oqeNnwsa30C2TVxcLWACVzYxC295WXG0A3PgMyltVpYwZRtLzxPRbu7zv4KsfXYnVgtJNj1WHijY6T7Wp494AJJAAzJOwDiVWca0i1gYoSbZhz+I4N6utLKyvlmPTdl90ZNHdv77rWyKylpcNbEduTM9HD3VpDSWzcsIYbLchZwwl7tVozP+XKtCVYZALZR0pkcG7t54BWeCKwAGwbFHoKIMbYZ7yeJTCNir6qcNCq6ibaOWizY1BzNuC9c6wW6jgU2AUZmlNU8ZDIdvt+exVFRJlshTqKJTFjGywWS26CQhCEkkvxyuFPTy1Fs2MJHWQOiPmIXBafAamY3ZTzPJzJEbsyd97L6JIWqpc4C7bdd1NHWCjjc5rL8ctfBCVFJ+pcLutZcUpOTOufthDBxkkaPIEnyXRMI0bfSYa6m1m868uLnNuW3cbbSAfdAGxNXVjz9rwyWpzydpJ7VlMQ5X7+MxxsPfl6oukw1lO8PBzVDkjcx2q8FpG4/5mF4rnWUDJG2cL8OI6wdyr9ZgDm5sOsOByd+xVTT1rJhnkVrYqprsnZFLEL17CDYgg8CLFeI5FrFzAdyx9nHBbEJXKVlgIQvQwLJCV0rBCFnFA5xs0E9iZ0uCb3nuH6n9k0uA1THyNZql9NSOebAdp3BWChoAwWG3ed5/st8NOAAALAKSyNBT1QaFXzVBdlwXjGLbsRsQxhcepB0dHLiUthkwan5xVbLKGhEUesbpxSwWF1qpKXepq6JFEyFgjYLAaKtJJNyhCEKReIQhCSSEIQkkodXQ3zbt9Uuc22RT1aZ6YO2rPYlgUdUTJFzX+R7fVTxzFuR0SdeFqkzUZb1hR1iamiqKR37jSOvh46Ixrw7QqPNSBwsQCOsA+qgS4FGdxHYT+t03Xll7FXSMyKnbK5uhSD/Tw++7wC1DR83zfl1Nz9VY9Rec2jW4n0qcVb+lIW4A2+bnHqyCkxYPGPs3+LPy2JrzaNRI4iE01LzxUZkAGQC2tiW7VQTZDmrklOywElQukWLWL0usgAnYpMFFdXNHgM05D6o7I6OPt+UHJUD+KjxwlxzTOmpLbVuhpgFuWzhhZCwRxiwCDJJNygBCEKVeIQhCSSEIQkkhCEJJIQhCSSLLRLRtK3oXhAIsUktkw47lHdTuG5Ol4QqubB6KXMxgdmX4yUgleOKRlh4Ly3UnZhHBYmmbwQR5OUZ+7x9k/fvSax4IDDwTn2ZvBZCEcFNHgFEzVpPaT/Vl4ZnlJ20ripEWHJkGheq1hp4oBaJoHYFEXE6qPHRgLeBZeoU68QhCEkkIQhJJCEISS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8" name="AutoShape 12" descr="data:image/jpeg;base64,/9j/4AAQSkZJRgABAQAAAQABAAD/2wCEAAkGBhQSEBQUExQVFRUWGBYYGBcYFxcYFRYVFxcYFBYVFBUcGyYeFxslGxQUIC8gIycpLCwsFR4xNTAqNSYrLSoBCQoKDgwOGg8PGjQkHyUsNCwwLy8sKTIvKjMsMC0qLywsLiksLDQqLCw0LCwvLCwsLCwpLCwsLywsLCwpKSwsLP/AABEIAKgA2gMBIgACEQEDEQH/xAAcAAEAAwADAQEAAAAAAAAAAAAABQYHAQMEAgj/xABHEAACAQIDBAYECggEBwEAAAABAgADEQQFIQYSMUEHIlFhcYETMnKRIyVCUmKCobGywRQzNVOSs9HhY3OiwhckQ4Oj8PEV/8QAGwEBAAMBAQEBAAAAAAAAAAAAAAIEBQMGAQf/xAA0EQACAQMBAwoFBAMBAAAAAAAAAQIDBBExBRIhE0FRYXGBkbHB8AYyodHhIjM0chQkUiP/2gAMAwEAAhEDEQA/ANxiIgCIiAIiIAiIgCIiAIiIAiIgCInkzLHClTZzrYaAcWPBVHeTYDxg+pZeEeHFs1auKKMyKg3qjKbNdrhKYPvY/V7Z3DJP8av/AB/2n3k+CNOn1tajkvUPa7cfIABR3KJIQzrKe7+mOi+vvyI4ZP8A4tb+P+0HKwP+rV/j/tJAmRVRv0hio/VA2Y/vCOKj6PafKcKmFpr2v3g+Rk3rodeXUWepvK9T0Y4Xb1z28NF++TU+Up2Fhyn1J04biw3kjOW88iIidCAiIgCIiAIiIAiIgCIiAIiIAiIgCInVXxKoLuwUdpIH3wEs6HbEjG2ho8mLeypYe8C0LngPCnUPkB95nzKJ8nLoJImRD/DYq3GnQsT2GsRdV+qp3vFl7J6TmnbTqj6t/uMr+Iw9Jm3KD1lq1GJtv1V3b+vVK3toPebCFJHalDi8+OuOvwLcJyZ1YeluqFuTYWuTcnxM5xFUKpZjYDUmG8cSvjjhERmWZq1T0O9uL8tjoTf5Cnv5mS1GkAoA0AGluyeKjSNVg7iyj1EP427+7lJEThSjLLlLn07DpUawkjmIiWDkIiIAiIgCIiAIiIAiIgCIiAIicXgC8js3z+jhx8I2vJRqx8uXiZE5xtMxJp4bU671T5K247vI25k6DvlDxebqrEUgK1QnWs2qA/QB9c/SOnYDJxg5aHTdUPn16Pv78C0ZhtfVZN8smGo8mdgC3gTx+qDKzidrKSm6JUxD/PY7i+87zn3CZxtPTq/pJNd2qOwuHbU7hvYDkADfQWEu2yWGGJwyuOIO43cwt94IPnLrtYwipN5OCuJSk4rgdOadIuLRkCJRpqxt6pcjUDiT39k7am1OP5Vyvgif0jbrICmDNQDWmynyPV/OWLCZMHpI44Oqn3gGSfJqKaSIrO81kqw25zFaQYVt8lQQCim5I0FgBNY2Oy2qtFa2JIOIqKN6wsFXiFAue258ZQtjMtpPUotWdFWkitZiBvOOA8rXPhNco11ZQykEHgRwPhKlaUW8JFvclTprPP5fnywK9YIpZjYAXJ7BKk+1AevdkJpL6uut/nlefhJvPs+TD07nrOfVTmT/AEmTZrmuNONV1chiLslgyFW9VGXnoL8jrpKXJzrVVGL4LX36Y63zH2LjCDlJcXp79fybPgsYlRd5GBH3dxHIz0SoZDgKrgVQpoP8pb3Q9631t3Hh2y0viAi7zkKANSTYDzM68Vwkcmk/lO6JE0dqcOzBQ/E2BIIUk6DU9slQYUlLQ+zpyhwksHMRE+kBERAEREAREQBERAEREA4JlX2gzcuWpUyFRb+lqXsLD1lB5AD1j5eErnWP3bU1J36gaxHFVA1f3kAd5mO7b7UUw/6Ev6oWFZgdS3EJ3heJ7Se6daVN1JYRPeVKO89eb7++076+fLiwaeHNqANiRoahHAsOSdi+clsryXhpM6NOrl9ZKq2em/qn5FVeJQnk1vdxm17K4mliqK1qRup0ParDijDkRLtWCpx/ToV4VN75tSr7c7HemwbVEW9SgC4sLllAu6jt0F7dola6Hc2C4tsOx6tdbp2ekQE6d5S/8M3WhhQJ+ftu8hbLM0D0hZCy4ijbQDdcM1PybTwcRQnykXSfcQqrdkpo2PafIPTYHE0gNXo1Avt7pK/aBI3owcYjKcK/MKUPjTYp+QluyrMFxFCnWTVaiKw8GF5TujSmcMuYYduFHF1Cg7EqKrqB9vvlVSfJyT5nn0O3Pkj62zVPE0qNG2rsQ3sJVbev5Lbzl3zLM1w1MIgBbd6qdgA4nsEi8iwj00dwu9Udn3ByVGdnBJ7yfsntyjZ8rUetWbfqOLdwXsEqybm3hll4jFJ+HX+CG2RyepX38VitXduovJKagWA876yw0MkpU2eqwBYksWNrAfkABInPNvqGHUhCKjDTQ2QEaWLWN7HkoPlM1z/batijYnq30HBRbgQn9bnwnGdzCmt2Jo2mybi6e8+C6X6I0TaDpGo0QRSs7fO+QPADV/LTvmaZ3tbXxLXZjblfl3qvBT3i575EUKb1aoSmrVara7q9Zz3nsHebCK+Hem7JUVkdDZlbip46204EcJQqVJzWXoeqs7C0tp7kcOfXr4HFKoVbeB1NwTzIPEE85vexuZGvgaFVjdmQBj9Jbo32qZgU2zouHxVQ8a38+pOto/1tdRS+I4LkIS597H0f2LXERNI8UIiIAiIgCIiAIiIAny5sLmfUi9onPodwcapCeCn1z/CGglCO9JIgP/0h6Vazca1RKdMcwhNlt5Eue9pnmK2IWvvLfcqKWAe19QT645j7ZM7SbYUaOY0aJRqno2pg7pAFN3YG/wBKw3dO6XHD06TV6qqFLK5DAHrAnXUecuU96klLpI1JRqNmO4CtVwFU4PGUTVw9Y607nW5t6XDN84E3sOfYTrYMjy+vlOJWrhm/ScJWNieG8AbbrW0Sso58Drw5a1XyOnVp7lRbjW3zlJFrqeKnvE6sm2dpYVGVfVOp3rW05kcL2HGSldJp8O3r+xyjSwSeFrh0DLwYXF9D5iQW2uyy47D7pA30O8h7DwI8xpPNnfSFh8PolnPaDZPI2Jb6oMi8D0q03YAqNeQ3lP1d4WY91xMz/JhCXBmpDZtzOG+oPBIbC4WphaBwzj1HJT2W1I8mufOTlHJVFSpU51d3eHIlRa89mFxKVUWohBVgCD2gzKtuNtq/6TXww6qU23LAkBgVVutzPrWte3jJ1q6inPpI2VlO6q8lDg19C755tph8KrBSHcfJBsoPY7625cLnuno2Sz44zC+mIAu9RRbhZTYfdMIqVCxuTfs7AOwDgB4TY+iv9mL/AJlb8ZlSjWlUnh6GxtLZlKztlJcZOWvczHcT+sqH/EqfjadVQ9U+B+6dlf139up+Np1VvVPgfume9Wexo/tx7EfoLZjIqOGoKKNNU3lVmIHWZiASWbiZkfSOfjXEeFL+WJtuAHwSeyv3CYh0iH41xP8A2v5Ymlc8KaPFbCbd42+h+hXRNw6NBbK8N4P9tR5iE27YHTKcP7DH/Wxle1+Z9hrfEX7EP7ejLTE+KNTeUHtF59zTXE8QIiIAiIgCIiAIiIAMhs0rfDIt/VQsezrEL9waTBldzzEpTGJqMhbcpajesCFVmtw09afdScOGX1fgqOzmx9HG1WxlmU1G3mRjvC99GRuNiAOqeE0FckpemNbd655/ZIfYTNqdbDj0dJaQAHVUk27NTLDicSqC7MB4zrWnLOHzEIxzwRH5pnjUzu06NSq2l91SEXvLW18BcygbUVsbWZlc06aDgHqKq27fR3N/rX8JHbX4ytUxi0i1Qag7u826VJvvAcCLA6yU2X6PaONLYquxZGdglJeqPg2Kb1Rhq193gLC3bMhylWk4o9PSo0rCnGvPDbXRl9XOkucpmIy5ASXxVIseO6GqH3ieVlpj5bse5Qg+0kyydI+ytLBV6JoArTrK90uSFdCuq3OgIfh2r3yqStUhuS3Wemsq6uaKqpvj2eiNc6JcwNTDVkPCnV6utyBUUOf9Rc+cz/blbZni+91P/jX+ku/Q1QP6PiH5NVCj6iLf7W+yUrb79p4n2k/AJZqfsRMOywtq1VHofoQE2bor/Zi/5lb8ZmNTZeiv9mL/AJlb8ZkbX5+4s/EP8Zf2XkzHa/6yp7dT8bTrIn3W9d/bqfjafI4jxH3iVnqbVP8AaXZ6H6Rwn6tPZX7hMM2/PxpivFB/41m6YYdRfZH3TCduz8Z4r21/lpNG6+Rdp4z4f/lvsfmiDm4bCD4qw3fT+8sZiWGoNUqCnSRqlQ8EUXYjtPYO82E3HJMM2Fy7D06tg6LTVhe4DFhcX58Zys4vebND4iqwdOFNPjnOO4lMnqXpkfNYj/cPsM98ismPWqDvB+y35SUEuw0PIT1OYiJMiIiIAiIgCIiAJUtoKO+uOS9t6nx5C9Ii57tJbZXM2oXrVU/fUQPxofxLPq4M6Q0kur1RDdHChRuJqijRvnseLn8hyE8vSbiq3pKK0gSGVw1uAKlbXPLRp1dEVJ1Vg3YLi/PnPD0m4piSN4gLiGWwJFw1Cm2vuMhtHRo0NjR3rqHDp17CBTNBQp+icmte/Ai9ANofRMb6893gZp3RtTC5dSCtvC9WzWtcekY6jke3vmIATXdh82TDZKlWodFNbQcWb0z7qr2knSZ1q8SbfQeg25b4oRUeLc13vDK50wY4Pi6NIf8ASpsx9qqwAHup385RlQkqqi7OwVR2ux3VA8zPTmWYNXrPVqes7EnsHIKO4Cw8pf8Aor2TB/5yrukgstFeO5bqs7djHUAch4yOOWqFx1Fsuxinrj6viXnZjJBhMJSojXcHWPa56znzJMx7pCHxpiPqfgE3czC+kYfGlfwp/glq6WKeEYGwpuV45PVplcmy9Fn7MX2634zMamzdFv7MX2638xpWtfn7jZ+If4y/svJmN1vXf23/ABmcUx1l9pfxCcVmAZyTpvvry9cyf2W2MxOMZHRfR0bqfSuCAwBB+DXi/DjoNeM4xg5SwjTq3FOhQTqSxw9DdaPqjwH3TNsd0Z1cVmOIrVXFKg1QEbutWooRRoeFMXHHU9wlw2g2iTCIN5lv2E2lPzLpPDC1Nqeo1+EtY9nDWbit+VSyuB+cUrmpbtypvDawWqhRwmW0tykipzNtWY9rsdWPjKLtBto2IxFGmNFNWnpfj1xK/mWe1KpJvTN/8Yf0nh2dwzvmGGBAt6QMbMDYIC5P+maMLaEItt8xQnWqSl8uvObnkp69Ty/3SXkRs8vVdu1re4D8yZLiZMNO9+Zcnr4eQiIkyAiIgCIiAIiIAkNn1PdejU7GKHwfh/qVR5yZnlzTB+lpMnAkaHsYaqfIgQTptKXH3kq+ymENLGYlfklt9fZfrfmR5SndIT3rYpfm16Le+kUml5KN+1S1mtusPA8PI7wmU7dv/wA/jR/kn3D+8r3sswybOxYf7eOj7oq0lswrVRg8Gp/UMK+53VlquKm99Ig3HdeRM0rJtnv0zZ8U1t6RWrPSJ/eJVcqPPh5yhShv5XUeq2ncK3VOo1w3/Rmay8dG203oavoqhslQqL8g+io58dEP1ZRUe4vYjtB4g8we8HSdlKpukH/0jmDOcJOEsot3VvC6oum9GfpSYd0lD40rezS/DNK2E2i/SsPusfhKdge1l+S/2EHvUygbe5bVr5xVp0KbVHNOibDgo3SN524KPGaFZ8pTTieN2Uv8W9carxhPJT5snRU18sS3N62v/caReznRPTp2qY1hVbj6IXFFfaPGofGw7pNZ3txQwjJTAAGg0sFReFwByEW9vOOZfQ67X2pSuoqjT0znJ5Mh6NMNhj6XEEV6m8zAsLUku28Nynci47Tc+HCSuZbUoo3abLvcNeA5a9glN2pz+rTcMal6JUk7o3mpkg29pTfyvKw+N3wCDcHgR+U1LW2jWpqVOWO7zPNXl3OjUUrhOSfX5fYls8zl6jkOQdbXBuvl3SHxGW03UtuahVsN0NvNfrai26OYvefDG/H3/wBROFpunWU6DiynQe12ec0479JYaOtOysNoLNCq4y6H749zZG5xkVKm1uo11DXQmwvyPeJL9GmTqMRVr2/VpuDs3qnH3Kp/inXWzc7vwipUHeNfeJeNk8nCrTpBd0ufSVBxtcA7vkoUeJnG7ud2i+HErvZNW1qpylmJe8mo7tFb8Tdj4sb/AJz3ThRpOZjxW7FI6yeW2IiJI+CIiAIiIAiIgCcGcxAPJRwu5UYjg+vg3A+/SYnt89szxXeU/AJu8wXb4/GeJ9pPwLKl38neeh+H+N08/wDP2IKbT0W/syl7db+a8xabR0Wt8V0/arfzXle0+fuNj4i/jR/t6MoHSVkH6Nji6i1PEXcdgqj9Yvno3m3ZKqoJZUUFnY2VFBLMexVHGb3tRs7TzDD+iZt0hlZXADFGU8QDpwJHnOnKMiwmXJamo3j6zsd6q/i3HyGk7ztd6eeYzbXbjo2yp7uZrgujBW+j7YjE0Ki16zikLN8ALMzbwH6x+C9tlvqOMt2bZ/Sw6sxsWsSQOJsDqfdK9nW2DEMKYIVfWI5eJ5Sh7Q5sXo1ySfUKjS+rELxvpxOs07e0w93m1PP3d1Ot/wC9R5be6u7i/AtR22fFYWswstt7dHLqgESmZs7MtOoRdSd1gXKhkayurMOsq2YEnunXsxUIwqD94XPvYp+U92dYcCpulFW6KLKLAixW5HbpLdpDdq1IPTPArbTjydrRrL3lEXleZEb+GZ1qGkSqupurp9E87cJ7cPXpUMPWUUN9mYNcMQUUasyrz7bCUeoho1rDih08OX2Sz4PG76h10P3ETs6HJS3o8/malhOltG3dvV1WnZ71PSKgKhgQVbgRwPb59onQ9cqbgkEcxoZ3jDsFqVqKhlHWr4e9t4fvqHY3aAOXOfGCy79IZTRYNSOrOdBTUakVRfQ9g58pbjWi1mR5K82bVt6u6lz+Hvp8T37Pp6dzUqIpSkQd4aF6nFEIGh+ce4d81rZXLyqGo/r1NfBf7yu7OZQMTV3wgp4emTuqBYM3NiO02ufdL+onnq9XlqmUsJe/f4N2HKRpqNSTk+voOYiJEiIiIAiIgCIiAIiIAiIgCYHt43xni+51/lp/Wb5Kp/w7wzYyriqwNZnYMEe3o0IULcL8o9XifIThWpuokkaezLyNnVdSSzwwvoZXs7shicbY0V3aXOtUBCfUHGp5ad81vLsAmW4EUfSF7b3WNgWZ2LGyjgLnhLFuACw08OXhKtn2HxCHeCivTvfdI6y94HEHvHukqNKNN5F5tCvfPEnhcy96sr2Oz58NTGp36l/BFFtO86yNxWalcOK7Pd6l1Qa9X5za8dJ6cxotjFpItZQinVKgAqC51tVGjaaAEA6Su52rtjAtWm9KlSXQMpANJNWKngd7hoeYmvRUZvL7WU7moqNsqdHjOTx2ZPivXcAIN7Ub7gXtbjZrcgoB15tI/OqoGAqdW5erTQNzFgahty/+zsq5q6lmDbpqAq1jput6y+FrCRm1Va2GwqfONaqfMrST7EaXY5xl878uJS2go06sLaGlOHHtlq/qi25TsnWbLaVVV9WlfdOjE79Rj9hWe/a2kBRoPu6sAt9brpv8Od9RIXDZvUp4LD0VayNhqRI5atU3veCJM5jV38pQ80Cn+E7plWGY1U30mhtCjOWzlvdHDwz6Gd7SYfVag9k/l/SSGF2iwq4OlSWhuVd9i7hiR2A2Op5adxndQyOti0K0qbFT8s6IDyO+dPdJjJejCnTYHEt6d+VFARTv9M+tU8AAJYuatKC/WzC2ZKtFqUFxR0ZNl9Sq4dCEVGBNU6qpHID5bfRHbrLvlOzwxDsURaVBn33KgA1X5sbc+7gJM5bsqW3TVsqKOrSXQAdmmgHcJaKdIKAAAAOAHCYlWtKrwXBe/fvJ6K6ueVllrTTq7+fyPnDYZaahVFlAsBO2IkEscEUHxERE+gREQBERAEREAREQBERAEREAQYiAReYbPUaxJZLN85dG8+3zkW2zNamCKdQOnzH0HnxU+6Ig6Ko9HxIzF7JI5+Fwak/OQAfapB+yeDG9HmCrFTUo4gbiBBY1hZQSQNO9jOIkuVqR0kz5iEnlx4++nJIU9isGAgFKu24iotxU9Vb2Gtr8TJPC5GEXdpYcKv0ioHb3mIkXOctWdJVXjd1XW3+D2rkLN+sfT5qD/cfyAkjg8vSl6igdp4k+J4xEjurU5ubfA9QiIkiAiIgCIiAIiIAiIg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70" name="Picture 14" descr="http://www.hul.co.in/Images/Rin-logo-273x210_tcm114-2966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600200"/>
            <a:ext cx="2600325" cy="2000251"/>
          </a:xfrm>
          <a:prstGeom prst="rect">
            <a:avLst/>
          </a:prstGeom>
          <a:noFill/>
        </p:spPr>
      </p:pic>
      <p:pic>
        <p:nvPicPr>
          <p:cNvPr id="19472" name="Picture 16" descr="http://upload.wikimedia.org/wikipedia/en/thumb/7/7f/Tide_detergent_logo.svg/240px-Tide_detergent_logo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886200"/>
            <a:ext cx="2286000" cy="2257426"/>
          </a:xfrm>
          <a:prstGeom prst="rect">
            <a:avLst/>
          </a:prstGeom>
          <a:noFill/>
        </p:spPr>
      </p:pic>
      <p:sp>
        <p:nvSpPr>
          <p:cNvPr id="19474" name="AutoShape 18" descr="data:image/jpeg;base64,/9j/4AAQSkZJRgABAQAAAQABAAD/2wCEAAkGBhQQEBUQEBQVFBQUFxUQFQ8UFRAVFBQUFRUVFBUVFRcXGygeFxklGhUVHy8iJCcpLCwsFh4xNTAqNSY3LSkBCQoKDgwOGg8PFywlHiQsLDQpLSwsKSwsKSwsLS4sKSwvKjUvLy0qKSwpLCkpLCwpLCksLCwpLCwsKiwsLCwsLP/AABEIANIA8AMBIgACEQEDEQH/xAAcAAABBQEBAQAAAAAAAAAAAAABAAIFBgcDBAj/xABFEAACAQIEAwUFBQUGBQQDAAABAgMAEQQSITEFBkETIlFhgQcycZGhFCNCUrFiksHR8BYzQ1OC4RUXcqKyNJPS8VRjg//EABsBAAIDAQEBAAAAAAAAAAAAAAABAgQFAwYH/8QANBEAAQMCBAMFBwUBAQEAAAAAAQACAwQRBRIhMRNBUSJhgaHRFXGRscHh8AYUI0JSMjMW/9oADAMBAAIRAxEAPwDapDrTadLvXO9TC5lG9C9ChUkrp16F6FK9CSV6VA0iadkro3oE0KF6LJJ16V6belTQnZqF6FKhCN6V6FKhF069K9NpUrIun3pU29K9Fk7p96V6aDRvSRdOvRBpl6INCldPvRplEUk08GiDTBRFJNPvRBpgpwpJrnNvTKfNvXOpDZQO6VClSvUrKKVC9KhemkkaVClQklalSpGmhKlSvQoQjalQvQvQhOpU29K9CE6lQpUIRo029G9CEaV6FKkhOvThTKINKyYTqINMBp16Sd08GjTAadekpJ1EU2iKFJNn3rnXSff5VzNMDRQO6BNKhSqSilehes64lzBiUnlVZnAV3AHd0AY26VHSczYv/Pf5j+VZhxFgNspW+zAZngEPGvvWrXpXrMsDzRiL2eZ/+0/wrpiuY8SrW7ZwPgv8qXtOPofJI4DOHWzDz9FpF6RNZzhuZ59jKx8zl/lXWTmjEjTOQRoe6h/UUe1IhuD+eKicDnBtmHn6LQL0L1n39qsT+cfuR/yr2f8AGMb2IxBI7O9r5Y9tr23tfS9TbiUTtgfh91zfg0zLZnNF+8+iutK9Z9jOccQB3WAPiFX+Irwjm/Fn/Ft8Ei/+NHtOLoV1bgNQ4XuPP0Wn3pVmyczYnT707gHRP5VpFWaepbPfKNln1tBJSZc5Bv07k6hQpVaVBOvRvUXjuYYYtC2Y/lTvH57D51FT83sR93GB5u1/oK4umjbuVbjo5pNWtNvgrTXDFY+OL+8dV8iQD8t6ouO5hnbRpCAfwpZfqNailxIuSfnux9apPxBgNmha0OCPcLvd8Fdcfzii6QjOfzMCFHpufpUfwPjUk2MTtDe4cDoB3W2HTaqrLMCbgeev6VIcv4ns50Y9Dv11I+nlVYVhMgudFpPwyKKB2Ua2PvWmg069Mo1tLxyeKNMFOFKyldPBoimCnA1FNKfc+lca64jf5VyqQ2UXbpVznnCIztsoLn4KLn9K6VA864zs8IwG8hWL0N2b6L9ahK/Iwu6LrTxGWVsY5lZ/i+J5pGd1JLEsSEzDvG/0vXIYpCNVI/8A5n4eN/pSaFG99Ax2uSwNvDQ12hwCWsqEDyZv415q8RFze/Ne7IlYeza3JcVnjBHetfa6S1JR4RpWIOXug945he1vrrXXA8BGbMoe46FyVPxFqtPA8E0ZJIU7909SdSTUjGxxFtBzJVSWsfG0udqRsqqnBvL5Xqb4Xw2N7rKgZrZVYsVAHn5irSuFXIXlCg3J0vYDoCbf1eovigENmyZl3tqNCOo3rsKbhEPuC3yWa7EDVNyC4d5qBg4AGdo2fLluQ1ixNtLWHpT8Zrh48Oo7wJB3110Fviam+GcJzMJxJZNxfQjxBrtHwRBeSJlLC7AZs++qnpQ2mdku0b877hSdVt4gzm9rEC2zu9VeDl28oiksALFzdfjYH4aVx4lgYUl7gITSyE3a/U36LtU3g8DI5ZmsDexdtBc/Gm4nlUu3cbMfxMQQo+B/FXPgExkMZz8V2FXaUcSS2lrDYlRDNGRZEFxqD5jpVp4bzFFNho8TnVVdb6kaMO66eJIYEelVXjmBbBqTmVu4zd2/QedZ9yfjtHiPQiQH491v4Gr9JmihkeRqLaKtVRx1csbQ7sm+v57lreP5zUaQqXOvea4X5bn6VWsbx6ab33NvyL3V+Q/jevB21MJrOmq5JTqdO5bdNhsEA0br1OpXt7S+l/W9c5MTbQf157VwNxr9aaI7/rXDiHkrgjbzSd/9qBNS82CQ4ONlUCQMyObtmYasNNrWtavVguEIgmE694KoQG91JFywsd9t6kISXAX8VwNYxrSbHQkW0ubG2ncq+Ad67xjQ/DT6V6FwLyvaNCdNFAvZRXN4iuh+Xh5VwII1XbiNdpfXotN4fihLEkg/Eqn1tr9b16L1XeS8XmhMZOqG4/6W1H1zVYq9dBJxI2u7l8+qouDM5nQog0QabRrqq6eDRBpoNOFJSCOI94+lcq64j3vlXOgbJO3Qqmc/S5nhiHQNIfiSFH6GrlVG5hjMuNYdFCJ8hc/UmqVe60VhzK1cIaP3GY8gT9FGYTh1zUt2cUAGfVjtGurHw06V5cfxEQfdx2z/AIpDqI/IDq3lXmXh5jQz4qQwIwJ1scRMPK/uD4/WsiOIudlYLlehmlAbnkdZvzUl/wAS1yu2S+ghiAeQ+R6D118qlIuY4MKt5rReTtnlP+kbetqzfH81MSUwa9hH7uZbmVh+0573oLDyqFGDLasSfMmt2nwR57UzrfP7eC8xV4nG7sxt/Pd6krUpPavhmOVQ5G18rm/wWME/WpKbGygBz9wDraQ59x+TMTfpbpWKzwEEBb66aX/hWoucLwuBc7nEzMAqMzE/ugk5VFXKrD2sYBGTf85rPp6wcTtAWVkmkebBOMOQZLXUZQAzKb2sdFvbeovlTh+LSefE41RFmjSMQ5o3jYgl8wCkkWuRrvnPhXml4mVELhryynuYaKwNgL2I6XFySdABc1040s/Zy4iWZY0RHmMSIZCuVS2XtHYZuo90b156avjpSGS6OO2+t+5bFmkEA9k76XI8V70cyS5kzPqbo2gXwym9qmgpIsAwPW1iPmDWZw+04Hh8OIMXZ4mS4CqWysqNkZ81rX0Jy69PjU7yD7RxiWMGICo51DDQHYaj+radNtOOhfwy9yqy1Ic6zdk3m/AGPDzPa9kfbzBH8ayfgiqswtobWA8b+P0rc/aQirw3EOb+4F0tfvOoFr9dawf7G+HljYjMr2eOQXyyAm2hOxvoQdQd6sUkH8EjTu70XQ1H8sbuTbfNXBGvXZIr1w4VM0hZWK6A9xehGxJ+VWThvCM3SvKPiLXZV7L903JmXgwmDYnT5bg/EVYpcOJIxaMK8YULkCjQabbsT61YsBhEuSI1VQAAB4+JNR3GYo7gMDm/LG4BJvoBfbS1XY4A1ps4ELAkrxO8dkgj87t1zPDe3RZ52EX5r2W+UE5jmOlgLWFNxnD+ycySsHRzdR+cnYEj8NutHiJOKw6pFMsMiHsyW+8WzCzC+lzYaEdfmI/FY6LA4dMKXcphlJmmRG7iXJuVB7q67XuQNL1ac2MMzX108VXEjwbE2GunQdxVhjkLKeztdtLjoBsBbYCq7j+AEXPrXE+1HDQSrHfPH2aOs6ghQJFDZWUag2tsDv02q2QcTjxMXaxESLbNZSC1vEW979fXSpVVO4RgvBsuFNV8N5LAqzy4ewns2iv936k90/PT1q5Cq3xCFSvaRm4OoYeX8jU5gMV2sav4jXyYaN9b11oGlrMvLkoYk5sjxINzv4L00qF6IrQWWnCnCmCnCkU7p+I975Vzp+I94+lMpDZM7ppqlcfxphmcR6yyscttSoOl/j0Aq7CqXwlBG0/E8V+FnEV9rgkZh5ALYf6jVOqa5+VjdytPDnsjzyP2A26nkPVcZYouFwjEYqzznWOHQhCdbn8z+fT61X+D8Gn4zK2JxMhWFWy6aszD8KXFtNLsRpewHhU+P8efG4hpnJsScq/lXp6/10rV/ZzjUfARonvRZkkXqGLM1z/1A3v8fCpYkH4ZSB0I7RNien3VZ07quYmQ+CZ/ZDhsREL5Q5F7PiHEpHiBnB+lZvgZu1UsB3S7iMH3igY5c3ibaelSfN3IjniiMbvFi5gc3VSTmkQ/BQSPEDyNTHtG4TDDBh8NhYY4nmmCKY0UPlAINm97d161n4fiP7Z7cz3PzjroOvVQmp+ILCwsqwwGVnFyqjvOqswUdcxUGwo4vlnEIY3+zS95girlW7EgkLlzZgNCTcADratO5lhHYQYQbSzQYe3QxoRJJceBSIj/AFV4OfOchw2NSI+1mlJWOIEgWFszMRqFFwPMmh/6mq3ua2nhBLibBchh8diXOUN7PeCSx4nES4lQJFVI7XDEGUdq/eGl7dmCBeob2vDEx5XfFN2EzfZ0wMV0uuS7NIxPf71r6WFxVx5MxjHAtjZwFadpsY6qSwC7KBfoEjWsUk4jNjis+KlklKsxjV27qi/QWsPTwrMw2KoxHFXzvI7Ng7S+wtp01CtPyxRBoXrwkwSLsD/d7i+pRxpnHpoR1HmBXOHEtG2ZT3l8Pr6GuchrhG1zX0k2HZCogXWz8z8d+1cu9qTdi0UbHxIkXU/EWPrWf8rRjFBsA7ZWZhPhn/JOts4Hk8Y28Y161MYYn+zL3/8AyIrfNP8AaqnLw6QIJ1RkQEKsveF2BPeDeIYdNtNKpwNAjLb89F1O60zgvDwdFAC76bEeJNTKYsEhUBKn3VXRpbbm/wCGMeP9Cu8KxubDQRqCxeOPOo3diLLEPiQSfAClzTx77EnYRENiZAM8g1CDZQg8ARZR1tfwryYo3zzGIeJXoKipbFCJH89h+fn0keZ/aCMKDDGQ821luEj8id/Tc+XWs8pcdnxGL7J5QvbXDzNbMqKC5SG+iX1Gm/W9qreL4RNDlaeOSPtDZGkUjO1sxHjfc616MDw2SVuyhRndh7qjXLcbk6Kt+pIGlerpqajhpyWOBHN1wfPZeLmq5nSgFpHQWV24xzhh1eeNVvHCpjiC2IMpABYnqNG18q9PFVxD8KUYVUd8RF2k8slyAskBeR7bux0RR0uOgqJ5e5KhGHTHYyT7sL9oeEi0YRQTaUnVrHcDS4tqDXo4nxIvy882DkZOzQqjrdX7OKXJY9VJjA8xevCYtVU080bKXUNeA4kHKSdvha/it2B0xZ/MeWgWY4TGloI1N2VVsma2ZVBOgboN9NvKpvkXm58Bi0Gb7mRgrqdlYkAP+gPiPMC0Zwng0k65cNEzhEzm2yrYtdmOgvY9bmoLEShlzDYi4r3rnRuHCuLgC4HJVBfdfRnEUEc/d/usSpkC/lmUd4DwuPqK58o8UHaSYYnUfer9A4H/AGn5158ViWfCcOdveZ0J/wBSqW/Wq7Njjh8ak42Ru8PFD3XHyJrNom34kY5bfNWawdiOQ7ka+BstTo01WvYjUb38adU1TRFEGm0RSTXWf3j6VzrpPufSudIbKTt0Kyr2s8ZsUwkeigZio21t/t8zWq1hPtEkLY57+Y+RsPoKs0zQZRdLkVXsJh2kdY0F2dlRVuBdmIUC521NaHyRyzjcPi1keMxpYrKWZCGSxIUBWNzmsQemvjY0TgnFvsmIjxGQSdmS3ZlsuY5SBrY2te+3SrjifbRKVtFgwrfmkmDKPMhVF/nVbGnVsl4IIgWOGpNt/ipQtYDmcdVpmKxEYeKOQjO7HslO5ZELEj4Lf5261HcX4JBJisPiZ3ytBmMcZKqrNo2Y31OXLfTyrO8PydxLiTfbcU6g2vGkjPGADqMiIpyDwJseuu9DhPs4OPMz4nEOZoWaF4pM0rK4AK3dnIKkW2FeQFDFGMxqACNCACbX/LK5xHE2DVbuN814OPHQGaeILBFNLmDhvvJMkSKAlyTl7Q28CKz/AJ95oixuOSTDNmjjiyhyGQF8zk2DAE+8vyqwYf2cwRQwxyJbGYjMoQE9nCLZnchbFsieerEDY6SWO4dgoWHCcPHfETqEebKrvHG2ru8jbNkUkADS42q1SyUtLK17Mzy33AWvqfcovD3tIOl1XcV7QJZcEcFhcG4tD9nacNmyjKFZgsaG19dz1rw+zblaPGTNHOpMUUeYhGZO+zgKLrY2sJPlWuR4U4YxJD2MWFRWDqbhy1u6VOg31YnU3qN5RgiEmNxMVikuIYhxYgrGgzlSNCucyEWqDcSZFDKKZmXNsbknfmevuUuGSRmOyyTnrDRQY6SHDLkjjyx5bs12CgsSWJJ1J+VQkAJ0AuToB4k6Uzi3EDPNJL/mO8n7zFh+tXv2VcpnEzdvIPuo9bnY9P5j5npXsqZxip25zcgearOFzorDzFwv7Ny4qWsWkhkPndgAf3QD61VOWQJMNNG98qhZCwDMED3jYlQD1VHv+xpa5NWT2j8dOKglyaQxtEq/tXe2b1tf4CqFwfirQ5goUhwFIbNe1xopUjKb2PUG2tcYM1RTuy/608LfddZojA8NdvbXuutB5eRcFgmxcn4Q6RDrr78g8yCqDwvQ9m+DGIebHzWaXtOzU2/u+4rMV8CQwUeAXzNQXMXF2bhuERjq4LHzs8jfqU+VQ3AOZpcC5eIrZrB43vka17HQgg62uOnjVXEMOmqKKWOA2e4/HXUX71zfU3la5+wFh9FO8W4hicZxeLh+PjMGG7UvDkAu7Ij9me2IObNqCBbe2hFTfAsMuD45NhkuscuFjmjS7MMyNZjqd75jrVkwHF0xGDXFyx9moU4gpIAchjuc6kj9nMGsNCKrvEPaJC3ZNw+E4rEygIo7N1KIe8Q7Wvv+FbjQm4GteBbJUTtdTRxENDS1wB7Ide+YnblqSfFXCGAh5OvLquvGcGp4Tj8MzBRG2JVSzgAAt9phFz5OmnpVJ5U4liMRgv8AhWGjQ/aM7PPJmKxxMiLIco6hhv4kWBNSR5WmxZefikjrI2Jgw4w4ASMM5hUyKASCezNgd+7e+lqtOE4wicWPDzGsUaYZUg0sHzsHZR0tYWHiUN7k1dbIymhfEAJHE5z0aWgaj/Wpv0ULZnB23L3rw8h8vScOxJgd1limgzpKnus0LgEG+xyyeYIrKZeCt9tfBLqftD4cHy7Q6/I3rUuPcZbhk0M2LljsHeOHh+GQKFwxikGazWJbMIhc2UC4HW0byJhRisbieNzx9lFmJSIEm7EBGN/xMfd+Lt4VrYTLO6Z9VJq1zRdw0BI0HlvbRRe0EBjd7q78XYCXCwDaFGmYeFx3B8bAVn3H8US5t41ZsdjzaXESaPIStvD8wHkLKv8AoNZ7jseWc16nCoyQZT/Y+XJQxE5csQ/qLeO5+a2XkDi3b4JQxu8R7FvgNUP7pA/0mrLWR+ynjOTFtAxsJk0/60uw+al61sU6hmSQhUIzcI0RQoiq6mu0+/yrlaus+/yrkaQ2UjukKxj2o8KKTrPbuuN/Pb9R9a2YVE4/gkeOgkw8g1VmynYi/n06fTwrpG/huDk2i+i+eAam+S+HriMfBE4upYuynZhGpkyn45RXm5k5alwEpSUHLeyydCOl/A2/2uK8vCOLPhp0xEds0bZgDex3BU21sQSPWtKpc6ane2I6lpt77IaLOBK2Xj3M+Hw+KRHXESYhV7kEKuVIl0vluFYnzva3SvJyfMXlxXEpCYosTIkcUblRfKRGGNrjMW7osddaq3EfbNKyFYcIEcgr2ryBwt98oAF+u5qq8W5txWJiTDuY4oIyhSGJbWyCy94kk2v1O+teFgwWqezIWZb6Ek30vfQe9XTK0a3Wr8anXC8VgxU72hmifCKWNkilzK4ufwhrb+PlUXzUsHDsfFxVpCxmcRNCMrEI0LI0iWNyAAum1zvrass4nxWfE/8AqcTNKAbhWbuje3d2vqdbdajzEgNwPhvYelaUOAPbYyScrEDmFzMwPJa3zRx/gsrDFzOMTIqhVgRpSGI1XMmgHgbkDxvVei9qEUXDPsMMMnaNE6NKSioryljIVANyLu1tulUeHDvM2WNSxPgP1PSr5wH2cJCFm4m/Zrowg3kbyyb+rADyO9dDhVNCwCV5IB0ueik1z3us0aqD5J5Gl4hIDYrELFnOgy/Hw/Xp4jUuIcRSKEYDAAZLFXlFhnsLGx/Lbc+AsKjuIccLIMNAnYw9IV/vJP2pW6C308RXjmx6wRNY3cqQWGw091fAfrXS8la7JHo3mfRaHBZQt4s2r/6t+pUNzViVXDGBDcZlJPi3U15+UOB6jESDbvRqf/P+Xzo8JwBnPayrmjuCEbMA+41I1y3+e216sMuLAGVRppcfqDfxtU8QrW07f28J239Pf1U8Po31DuPNrfUd/evBzHw1sUq9nlXsxdQbBWDWuLjY31v5m9V/gPEfsOLWSeIsEDq8VkLWZdCoYgXzBTe+16taA5Ra+vxsSPD/AGrwcQ4QJBaRD4LIB3kO+34h+yfSxqlT14kjNNU/8OFr89VYrMJB/kh3HLqvNxvnDEcWdMGijDQTOkTLcPLJmYCzsNAvXKN7WvVn43wTC4DCu0arhpIVvhcXmzTyyhCSuXdwbZSpuCCdAAKzieKTCyqdmVhJHJqUbIwIZfEXAuNxsbVbOM+0LDSKJ0whbG9mYVeTIYog4IYhs3eXU/hBN7aVWxHC3xOhZQsPC55TueruoI0ub6X0WGx+/E371Z+McRw8uFgjx864eVooscsqkoEkTKc8d7gkM3uG9wfln3MXtCmxuHbDFIgpYA4oLKryBHDJJGhP3RJF9SbXNQeO4hLiZVed2lkCiJFC2VV2yRxqNB6XNWjl72bzTWlxYaOLS0S/3snW2nuD6/8ATvXeiwSnomCSpNyDcDk093Ppp3IMjpDlaoLljlN8fMXN1hXWbEsTsLXVWa+v0HyB0ySRQkcEI7OGMDs110Uads1+u4QHxLHXftLhlijWFVVVjtlw4/u47bNKR77dcvidarPHeOBAVUkkm7Md2Pj/ACFW2Z8QflYLRjzVwZKNmdxu87dybxuV5bJGMqe6rNcLp0vuTrfS51qFh4bGv95eRrsBqRGQNz4nY6X67V1HEDI2WBWkJzXFtMpUjvlhpZQbk/l0bS9Nhw4Yn7ZKY1RnieFSgkXLHdTlNy4LZFFgw0Y93c7QY8DLeze7dY5OY3O680nEGinjkjKhoiGXL+Fg1yD5XG1hvsK3ng/FFxUCTx+64zW/KdmU+YNx6VhGK4rEIjBDEtiqq0xuC7o1xKo3W927pJFmGndFWX2Xc0GCb7LIfupTdSfwS20PwYCx87GuksRdGCBqPMLnfKVsFKhRFZqmu0+9c66T7/KudJuymd0Kq8fG+yx0sZPW/oVDfxq02rK+fXMPEi2weJJB6Aof/EV3haHuLT0USbLS54oMYmWQK1x1tf0qi8a9isT3bDSFOoU6j4a/zFQnC+bym5q08P59vbX+NTMMkWrToph4duqJivZDjVJygOPlf5E14/8AlbxA6dj63rYoOcFbwNdv7UDwFLizqWixr/lRi1GabLGN8zEW/W/0r0YDkXDqRmMuIYfgjU5fUn+RrSuK80ErYBb9CVzVUsbxOV7h5HK/kSyL8NKozOrHuysH571oUwpg3NKfM/ID6oxv9mGWNYsL8AHnt4D8v/ZXhkm1LC4vqZZDmc+YHT+ta8ks5X3FA8zqaj3ikmJswuNSSbAX2F/n8jTiwpzjnqH+H39FYkxVkYy0zLd5H01v4krrjuMBQQnXdjqT8TS4RCZzncHshv4NbcfDUXPnXkg5bd2Uu65SQDYm4vqV2sD61Z3CxgJGALAKAu1hp46/H410rq6Kmi4VPv8AL7rnQUclXJxZjcfP7J2ImAFl3sBbooAAAHyrpwjh5dszrePZ2bMALj3rjUEb+FR0LB/dvoQL9DcX0/rqNut84FwxI4C8hy90sWvbKovf6C968uxhfJ2l6OrnbTwdnnohgMMIMmfISiCRY813UMwvJa2oJA2vYt0p2J5o4aHMLSxCS9jmJC3Ovv5betQeL5riaOOcASdowgACDtHWN4XMRZje3e9SvrVJ5w5fKYpI42JhxJvGzhI41laRu0jFtEC3FwQCLnetdjI2yiCYFtwSCbbjcfBeUlqC452G/WytvOPLglRjELADO0Jy3sfdkRhoR4MPgfA+HlLkLAYsXaRw6Wzws5DDz7oF1PjXk5C4rLE03DsSD2mFDTxI+4Rf/UQAk6o0bZl6demnl5lVsHjDJAxH4lYbFW11HUEW0rYpe23hNdsLgjmCqs5P/r13961bhnAMDgh90iA+Nhc/E7n1Jrwcw83IFKqbDwGmnxrOk5necqucR5iFYsTlUHdweqgakbjz3HJuLwRkOSZnDRSBO6QCjt2kbkExlXXIQylyNQfPoaQE2k1XMS21avdieIy4k5IF7twC3uotyBdj4a3O+lz0NQPGOGJEhzzq09x90pDCxC3BI2Iu4JvoY7W1vXPiHMs0oyBuziF8sEZYIoOe4Gt7feOLeDEbVE1ejiLBYaDoFyc7MbnUqcxvNjd5cMgw8ZcuEXKSDdSCpt3PcQ2Xrc/iIqEdiSSxJJ1JJJJJ3uTvXTD4ZpGCRozudkRSzH0GtXHgvsoxU1mnK4dN7N35P3FNh6n0qRdHFuUrkqlVO8u8r4rEsGgRgv8Am+6v7x0+VatwT2c4TDWOTtnGvaTWbXyX3R8jVnC2FvpVaSs5NCWW68HAsHLFCsc8gkZRbNre3gT+L5dOtSIoCnCs8m5uugC6TjWuddZt/lXOoDZTO6FZt7YMFb7PiANu1gY/ECRf/F60moPnbgxxWCkjUXdbSxjxePUD1GZfWu0L8kgJUSFlHKfDo8TDPG4VCpSR8W4BWOHaRQxP3T2BZWsRoQdKksJ9nwrIEJlmtIrNHM0uUtDIFssGty+Rbg3Gcdao+GxKpKkjKr5HWQo1rHKwbKfjarHLz8wAEMQWxJ7zmxu+cApGFGUaLa5uCR4WzsSoqx87uESWP3F7AaW1+dtl2iLQBcaheOHGzoUjKnMyLIEG4UqTrfawVr32sb1KQ4rFFS4ikKgKS1tAG2ub6VXeI8ZlnlEzd1lGVSgcEAOzr3iSxIzWvfYCmjiM9soea1rZQ0treFq9BCXGJvFyh3PouJjdfsgqyvi8TdlaNgV94Gwy+/vc/wD6pP3DXjnxk93BQgocrXKixCNIRqdTkVm06AmoZcVPawaa181ry+9mz3+OYk/Ek0BLPcsDLc5QTeS5Ciy3PkNB4V1D2DmE+DJ/k/BSr8OxbsVETEgupsVIvGQH1vbTMtz5g15pMFiYFZ3jYLYMS17WOYBtDfYtt0vevJ9oxB/FObbay6aAfoB8qEkuIIIYzEEEEEykEG1wb7g5R8hQZGnQubZHAf8A5PwKuuExOWPSJoyyhTm71iVDk32IYMp/+tPK6M3kDe51J9PH+ulVEyT+M3TW8nQ3A+F6muF8YdhklVgfzWbK3x8DXlMQoSxxljcCOnT1XrcNqw5ohkaQeutj6KwcLiDSKBsNAPXr4nzqY5unkaF4IhdpJIsGiggG7XLfSNvRqiuDPaRfjvUhzmzwo08fvQ4iDFi+oyyI6XI6jPdao0Ic6QFv/V9L7XsbX7rpYzYMI5W+ov5KD5a4V2GILOUIilOFWdGWSNMSQuTtANQjAlLmxViOovXTEYdWxc/aljgoZRiZoZUZ0TEygxSIGX30QyJIRtZjXpg5wy4DEY1IcPBM0ixIUAJmkJBPaLoxsGZrnzPxdxKdeG4d0uzPHkdMQjtFJLPMXDCS+ZZCVHabWyrrYgVSqJqqWoc6Yds2YALcrXIOwtfcG9ztob+chjjYwBm268P29X4rEgEbNDBiw88bM/3ZjcRQsx99kFrt+3bpXLn22aPL0RLfCwA+lqb7PeDSuJsc9yZCYllP42Lh5WPxcKPgH8Ki+cOIB5yqnuoMgPkosP0r12FwcGXhjZrbE951KU5BgHUnysoqHM5yqpLb6DUW3J8B5namOmc3A736nrfwNdsQDD92D32W0m3dvqYwwOotbN8gSCa9/AeDPiHWGMXLkX1ACi2reNgL30/Wt8uFrnZZ2yHBeTMXi7dlCwX/ADZPu0+ban0Bq+cF9j8SWbFyNKf8uO6J6t7zemWrxwnhow8EcCszCNQuZiST89h4DoNK9dZT6l7tjouoC8nDeEw4ZckEaRr4IoF/id29Sa9lKlVZNKjSo0kJCnCgKcKSkE+beuddJt650hspHdKlSpUJLGMVAvaNovvN0Hia832bXur8h/KtrTCIuyIPgqj+FdBptWX+wcd3r0wx1rR2YvP7LG4OHyttHIfgjn9BXok4FO20Mp/0P/KtdvQNP2a3/RUD+oJL3EY+JWTwct4oDSCX9236048qYs/4DepT+LVqpFC1P2azqVA/qCfkxvn6rLYuU8WN4W9Cn8Gps3LeKP8AgSfK/wDGtUpWo9mx9Sl/9BPe+Rvmsj/s1if8iX9xqYOAT31hl/8Abf8AlWv2pUezW/6KmP1DNzYPNZDhsBiIn70MuUHRuzk/lVxMQxMViheytDNAbB5Im1soP+Ird5b+JHWrZUfxbhPbKSjdnLbuyD6Bx+IfUdKmyi4bszXKtPiv7gWexYzxPkPEI5+zr9pjuQrx2zjykQ2ZGGx0qY4J7NsdjOzXGs8OHiPdSRruotYiNdQmmlzt0FSeL50mwc3ZYuJe0A0kZVbMvRle3eX+tK8HFvafLKtluotfTT4VvcOaS2YA22P17isYujH/ADdWDnPmKHB4YYPChVCDIAtrDS2n86y5JMgMzayPcRjwvcGU69NgCDc3vtYgymUtNMSVGlr2LMbWUHxsQT4C3iL8URpCWY3ta502AAAHpVyKERjKPFcnP5lP4dgi7AKpa5ACjc67Ctu5P5VGCiuwBmcDO2+Ub9mvkOvifgKhPZ1yd2SrjJlIci8UZ/AD/iEdHI28B8avlqqVU+Y5G7KLW8ylSo0qpLolSpUQKSaVqIFICjSTslThQFOFJSTpRrXOuku9MtSGyCm0qNK1NJClalRoQm0qNK1CEKVK1KndJKhTqFNCFKjalahJC1C1G1IihCjOP8uw46Lsp1v1VxbPG35kPT4bHrWJc08pTcPfLJ3o2No51Byt+yfyt+yfS4r6ArhjcCk8bRTIHRhZkYXB/kfMaiu8M7oj3JEXXzniMQZSqqLKgyIoAva5JJPViSSdeulhpV79nnJ3bt28y/dRsQFYaySKdvDIDvvcgDxqQ/5WGPFAR2bDNcmRj97EPy2/GTewPz210PDYZY0WNFCqoCqo2AHQVZmqW5csfNRDbnVdKVqIFK1Z6mlSAo2o2oRZCjSo0rqSQo0hRFJNICiKVEUk0ZBrTbU+TemUgmULULU6gaaihQp1qFNCbalRpUJIUqNqVqEIWoWo0qEIUqNKmhClRpUIQpUbUqEkKVGlahNKlRtStSQhaiBRtRtQmm2pwFK1GkhIClajStSTRogUhRoUkn3ptKlQEFClSpU1FCkaVKhCBoUqVCSVI0qVNCVKhSoSRoUqVCEqVqVKhCNKhSoQjSpUqE0qVKlSQnCiKVKhCVGlSoTSp1KlSUgjSFKlSKF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76" name="Picture 20" descr="http://www.instablogs.com/wp-content/uploads/2012/07/surf_for_detergent_image_title_lmdb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962400"/>
            <a:ext cx="2786909" cy="2440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SHOE BRANDS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8434" name="AutoShape 2" descr="data:image/jpeg;base64,/9j/4AAQSkZJRgABAQAAAQABAAD/2wCEAAkGBxAPEBAQEBAQEBQPEBMQEBAQEhURDxUPFxIXFhUdFRQYHCggGBomGxUTITEiJSkrOi8vFx81ODQsQzQyLisBCgoKDg0OGxAQGiwkICU0LC8tLDQtNy8sNi0sLywsNDQtLCwtLCwsLzcsMCwsLCwsLywsNCwsLDQsLDUsLCwsLP/AABEIAKgA3AMBIgACEQEDEQH/xAAbAAEAAwEBAQEAAAAAAAAAAAAABAYHBQMBAv/EAD8QAAICAAIGBQgHBwUAAAAAAAABAgMEEQUGEiExQRMyUWFxIjRCUnKBkbEjM2J0obLBBxRzorPR4SQ1wtLw/8QAGQEBAAMBAQAAAAAAAAAAAAAAAAIDBAEF/8QAKhEBAAMAAAQEBAcAAAAAAAAAAAECAwQREjEhIjJRM2GB8RMUQUJxkdH/2gAMAwEAAhEDEQA/ANxAAAA8Mdf0dVlmWfR1ynl27MW/0A98wUjR+uU5qO3De0m9nLZzaz3Zlo0Xj+m281k4NLxzRTnvS88oTtnavdPABcgA4+smk5YWqE4JNzuhXv4JPPN/gRMLp+U+Me/lkUacRSk9Nk652tHOFjB44O/pIRmlltLPI9i9AAIGnca8PhrropSdVbmk+Da7TkzyE8Fap1hnJ7Lgs+1PJfI7OisZ09UbMtna5cSrLemnpTtnavdMBVtYtYrsHfGMqlKqyK6Ka3Z2LrRb5PLJrt3n3C61qaT6Pdzylm8u1LLectxFK26ZdjO0xzhaAeVF0ZxUovNNZpnpmXq30FO1m1x/dr40UxjY47723ujn1Yr7T4vs3EO/XuxRioUOdlj2Ka9tLbs7/J3RXFsptvSLdP6rIztMc19B54eUnGLktmTinJLgpZbz0LlYAAAAAAAAQtNebYj+Bb+Rk0g6b82xP8C3+mxJDLtHPdD2Y/JGh6tPff7UPkzNsC+r7Efyo0bVV/X+1H5M8rg/ifRr39LvgA9VkVjX76in71X8pHHwUt0u6LOv+0B/QU/eq/lI4WDnvmu5nk8b8T6NmHw130J5vV7P6k4g6E83q9hE49WOzHIcfXDzDF/wZHYONrl/t+L/AIEvkct2l2vdVcHL6Qtmq3m0PGXzKbhH9JHv/wAlz1X82h4y+Z5vAeqf4auJS9KaOrxNU6bY7UZrf2p8mnya7TLsdhr9H39HNuXGVdmW62C4tfbXNe9GuHO05oivGVOqzNc4Tj14T5Si+TNu+MaR81GenRPyVjV/Tiitpb6314r0G/SX2Tpa3ayLCUronF3XpqlcVFc5yXYs14vIz7EV34C9wnulBracVlCUW/JnFeq3ua5M+6Qshfs9FGSk1k03uXYo9i4mKu184mk/ZonKtp6v0QcNsx2rLJPKOc5zl5Um297fbJv4svuo2r8s3jcRDZsnHZpqe/oquKXjzb5vwOLqXq9+82K2zfRRLyd31ty4y9lb0l4s1CKy4GnhseXnnuq205+WBH0A1qAAAAAAAAAg6c81xP3e3+mycQdOea4n7vb/AE2JGS4R8PYj+VGj6pv6/wBqPyZmeHl+SP5UaXqhwtfa4fJnlcJ8T6Nm/pWIAHqsata+x/01b9XFUP4z2f1K1o/ddZF9kl+BddZ8FK/CXVwWc9nbrXbZBqUfxSXvM/8A3pO2u2L8m2Kkn3NHmcbXzxPya+HnnWYaPoR/QV9ya+DZOONqxiNqrZ5wk01/7vTOyehnbqrEssxynkHE11llo/F99TXve47ZU9fsXHo6cLnk8RapS7qa2pSfx2V7xraK0mZdpHO0Qrld2zKtvdlHNv3Nl31T81rz55v8TPcU9vbaTy4JLs4RXv8A7mnaJw7qprg+Kis/HizBwFfGZaOInsmEPS2kqsLVK62WzGHZvk3yUVzb7D94/G10VzttkoQgs5SfZ+r7jJtY9N2Yu2E5Qbe/90wufVjznZyT7+XBd+zbaM4+anPObyh6w6XtxVytsT25+TRRHfswzzS73nvb/sQa7JUPpI2wt2d9sIp+QuGafpx4ptHV1Y1fsxlsspbSe6/E8E1zhT2R7ZczQdNao03YeFVSjTZQvoLEuq8smmucXwaMdcL6RN5+/wDjROtaeVwtUdOxqyjn9DY1lv8Aq5vln2Pk/caDCSaTTzzMJh0mDsnGVezsPYxFD3xjnzXbW+T5Ggaq6wKOxCUnKubyhJvOUZerPv7Hz8eNmG3T5LK9c+fmheAfIvPh8T6bmcAAAAAAAAIOnPNcT93t/psnHhjaOkrsrzy6SEoZ9m1Fr9RIxOqSi8vsx/KjRtWcfCqM9t9Zxyy38F/koekdDYiuyUXRfJrJeRXnHPLLdLPJojLRd644TGeKjD/seTnXSk9URP8ATdfptHKZbNVpKqXCXxJMLE+DT8N5h+zfVvUsZTl6+HlJfyyOjgta8RU1tW1WZes5VT/nRojirR66qZw5+mWwlA1p0E6HOyEZSosk7JbCzsote+UlFdatve0uDPXAa9bvpKpNdscpL4xzR2sHrdg7N3SqD7Jbidr5bV5TKMVvnPPkrGhdOulqzNTjJJTlB7Vclykn6Mu1PiXbCaZpsimprf2PP5HKxeruj8TLpIONc3xnRPo5N96XE59v7P4vfHFWL2oQk/jkRzz1z8KzEw7a1Ld+cOxpbWmnDp5J2S5RXkLPvk+CM/xuKsutliL5xi55RT37EYLhGtcZcX8S0V6gRjveKs73GEIv4olUaG0bgn0lkoyn61stufw4jTPXT1zEQ7S1K+nxlD1Y0PK1wsnFwqre1CMllKc/Wl/bkWrS+lqcJX0l01FcIpb5zlyUIrfJ+BXMbrltJxwdLnksnbNbNUV4c/e0VZVWYq1zlKeLta2Uq3lBJ8U7csoR7oLxbEa0zjozjnLnRNp6r+D86b01djp7clGEKnnCuTzpqfrWtde37K4fie2r2q9mMbb24Uya6Wye66/x9WH2UWfQ+qK8meK2XsfV0QWVUPdzfeW6EFFJJZJbklwO58PNp69O/sW1iI5UeGAwVdEFXXFRjFZJIkgGxQrWuGq8cbFWVtQxFSfR2NZxlF8YTXOLMuw85YeU04OKg9nE4eXGvw7YdkuRuxXdadWIY1KyEuhxFaaruSzWXqzXpR7jPvh1+Md1uenT4T2c/VbWJZRrsltRl9VY+L+zL7S/HiXFSzMTuotwlrqsqdcpdanP6OeXpUT5+HFF11U1l6tNss091c3ubfZLsl3c+KK8dpiei6Wmf7qrwD5Fn02KAAAAAAAAAAAfGiPfgKbOvVXL2opkkAcHEan4Ge94eMX2w8h/gc7E6hUS6l10O6TVi/mLeCFs6W7wlF7R2lQJ/s+sj1MRD31uP5ZCOp2Nj1cRH3SsX6l/BX+Wz9kvxb+6hvVDGS618H4uyX/I/dWok/SxEF7FSb+Mmy8g7+Xz9j8W3ureG1NwyadrsxDXDpZZxXhHgjv4fDwrWUIxiuxLI9QWxWK+EQhMzPcAB1wAAAAARdIaPpxEHXdXCyL9GazXu7CuX6hYZ9Sy+Cfo7e1Hdw628toI2pW3eHYtMdpRdHYToa417c7Nn0p75PfzJQBJwAAAAAAAAAAAAAAAAAAAAAAAAAAAAAAAAAAAAAAAAAAAAAAAAAAAAAAAAAAAAAAAAAAAAAAAAAAAAAAAAAAAAAAAAAAAAAAAAAAAAAAAAAAAAAAAAAAAAAAAAAAAAAAAAAAAAAAAAAAAAAAAAAAAAAAAAAAAAAAAAAAAAAAAAAAAAAAAAAAAAAAAAAAAAAAAAAAAAAAAAAAAAAAAAAAAAAAAAAAAAAAA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ata:image/jpeg;base64,/9j/4AAQSkZJRgABAQAAAQABAAD/2wCEAAkGBxAPEBAQEBAQEBQPEBMQEBAQEhURDxUPFxIXFhUdFRQYHCggGBomGxUTITEiJSkrOi8vFx81ODQsQzQyLisBCgoKDg0OGxAQGiwkICU0LC8tLDQtNy8sNi0sLywsNDQtLCwtLCwsLzcsMCwsLCwsLywsNCwsLDQsLDUsLCwsLP/AABEIAKgA3AMBIgACEQEDEQH/xAAbAAEAAwEBAQEAAAAAAAAAAAAABAYHBQMBAv/EAD8QAAICAAIGBQgHBwUAAAAAAAABAgMEEQUGEiExQRMyUWFxIjRCUnKBkbEjM2J0obLBBxRzorPR4SQ1wtLw/8QAGQEBAAMBAQAAAAAAAAAAAAAAAAIDBAEF/8QAKhEBAAMAAAQEBAcAAAAAAAAAAAECAwQREjEhIjJRM2GB8RMUQUJxkdH/2gAMAwEAAhEDEQA/ANxAAAA8Mdf0dVlmWfR1ynl27MW/0A98wUjR+uU5qO3De0m9nLZzaz3Zlo0Xj+m281k4NLxzRTnvS88oTtnavdPABcgA4+smk5YWqE4JNzuhXv4JPPN/gRMLp+U+Me/lkUacRSk9Nk652tHOFjB44O/pIRmlltLPI9i9AAIGnca8PhrropSdVbmk+Da7TkzyE8Fap1hnJ7Lgs+1PJfI7OisZ09UbMtna5cSrLemnpTtnavdMBVtYtYrsHfGMqlKqyK6Ka3Z2LrRb5PLJrt3n3C61qaT6Pdzylm8u1LLectxFK26ZdjO0xzhaAeVF0ZxUovNNZpnpmXq30FO1m1x/dr40UxjY47723ujn1Yr7T4vs3EO/XuxRioUOdlj2Ka9tLbs7/J3RXFsptvSLdP6rIztMc19B54eUnGLktmTinJLgpZbz0LlYAAAAAAAAQtNebYj+Bb+Rk0g6b82xP8C3+mxJDLtHPdD2Y/JGh6tPff7UPkzNsC+r7Efyo0bVV/X+1H5M8rg/ifRr39LvgA9VkVjX76in71X8pHHwUt0u6LOv+0B/QU/eq/lI4WDnvmu5nk8b8T6NmHw130J5vV7P6k4g6E83q9hE49WOzHIcfXDzDF/wZHYONrl/t+L/AIEvkct2l2vdVcHL6Qtmq3m0PGXzKbhH9JHv/wAlz1X82h4y+Z5vAeqf4auJS9KaOrxNU6bY7UZrf2p8mnya7TLsdhr9H39HNuXGVdmW62C4tfbXNe9GuHO05oivGVOqzNc4Tj14T5Si+TNu+MaR81GenRPyVjV/Tiitpb6314r0G/SX2Tpa3ayLCUronF3XpqlcVFc5yXYs14vIz7EV34C9wnulBracVlCUW/JnFeq3ua5M+6Qshfs9FGSk1k03uXYo9i4mKu184mk/ZonKtp6v0QcNsx2rLJPKOc5zl5Um297fbJv4svuo2r8s3jcRDZsnHZpqe/oquKXjzb5vwOLqXq9+82K2zfRRLyd31ty4y9lb0l4s1CKy4GnhseXnnuq205+WBH0A1qAAAAAAAAAg6c81xP3e3+mycQdOea4n7vb/AE2JGS4R8PYj+VGj6pv6/wBqPyZmeHl+SP5UaXqhwtfa4fJnlcJ8T6Nm/pWIAHqsata+x/01b9XFUP4z2f1K1o/ddZF9kl+BddZ8FK/CXVwWc9nbrXbZBqUfxSXvM/8A3pO2u2L8m2Kkn3NHmcbXzxPya+HnnWYaPoR/QV9ya+DZOONqxiNqrZ5wk01/7vTOyehnbqrEssxynkHE11llo/F99TXve47ZU9fsXHo6cLnk8RapS7qa2pSfx2V7xraK0mZdpHO0Qrld2zKtvdlHNv3Nl31T81rz55v8TPcU9vbaTy4JLs4RXv8A7mnaJw7qprg+Kis/HizBwFfGZaOInsmEPS2kqsLVK62WzGHZvk3yUVzb7D94/G10VzttkoQgs5SfZ+r7jJtY9N2Yu2E5Qbe/90wufVjznZyT7+XBd+zbaM4+anPObyh6w6XtxVytsT25+TRRHfswzzS73nvb/sQa7JUPpI2wt2d9sIp+QuGafpx4ptHV1Y1fsxlsspbSe6/E8E1zhT2R7ZczQdNao03YeFVSjTZQvoLEuq8smmucXwaMdcL6RN5+/wDjROtaeVwtUdOxqyjn9DY1lv8Aq5vln2Pk/caDCSaTTzzMJh0mDsnGVezsPYxFD3xjnzXbW+T5Ggaq6wKOxCUnKubyhJvOUZerPv7Hz8eNmG3T5LK9c+fmheAfIvPh8T6bmcAAAAAAAAIOnPNcT93t/psnHhjaOkrsrzy6SEoZ9m1Fr9RIxOqSi8vsx/KjRtWcfCqM9t9Zxyy38F/koekdDYiuyUXRfJrJeRXnHPLLdLPJojLRd644TGeKjD/seTnXSk9URP8ATdfptHKZbNVpKqXCXxJMLE+DT8N5h+zfVvUsZTl6+HlJfyyOjgta8RU1tW1WZes5VT/nRojirR66qZw5+mWwlA1p0E6HOyEZSosk7JbCzsote+UlFdatve0uDPXAa9bvpKpNdscpL4xzR2sHrdg7N3SqD7Jbidr5bV5TKMVvnPPkrGhdOulqzNTjJJTlB7Vclykn6Mu1PiXbCaZpsimprf2PP5HKxeruj8TLpIONc3xnRPo5N96XE59v7P4vfHFWL2oQk/jkRzz1z8KzEw7a1Ld+cOxpbWmnDp5J2S5RXkLPvk+CM/xuKsutliL5xi55RT37EYLhGtcZcX8S0V6gRjveKs73GEIv4olUaG0bgn0lkoyn61stufw4jTPXT1zEQ7S1K+nxlD1Y0PK1wsnFwqre1CMllKc/Wl/bkWrS+lqcJX0l01FcIpb5zlyUIrfJ+BXMbrltJxwdLnksnbNbNUV4c/e0VZVWYq1zlKeLta2Uq3lBJ8U7csoR7oLxbEa0zjozjnLnRNp6r+D86b01djp7clGEKnnCuTzpqfrWtde37K4fie2r2q9mMbb24Uya6Wye66/x9WH2UWfQ+qK8meK2XsfV0QWVUPdzfeW6EFFJJZJbklwO58PNp69O/sW1iI5UeGAwVdEFXXFRjFZJIkgGxQrWuGq8cbFWVtQxFSfR2NZxlF8YTXOLMuw85YeU04OKg9nE4eXGvw7YdkuRuxXdadWIY1KyEuhxFaaruSzWXqzXpR7jPvh1+Md1uenT4T2c/VbWJZRrsltRl9VY+L+zL7S/HiXFSzMTuotwlrqsqdcpdanP6OeXpUT5+HFF11U1l6tNss091c3ubfZLsl3c+KK8dpiei6Wmf7qrwD5Fn02KAAAAAAAAAAAfGiPfgKbOvVXL2opkkAcHEan4Ge94eMX2w8h/gc7E6hUS6l10O6TVi/mLeCFs6W7wlF7R2lQJ/s+sj1MRD31uP5ZCOp2Nj1cRH3SsX6l/BX+Wz9kvxb+6hvVDGS618H4uyX/I/dWok/SxEF7FSb+Mmy8g7+Xz9j8W3ureG1NwyadrsxDXDpZZxXhHgjv4fDwrWUIxiuxLI9QWxWK+EQhMzPcAB1wAAAAARdIaPpxEHXdXCyL9GazXu7CuX6hYZ9Sy+Cfo7e1Hdw628toI2pW3eHYtMdpRdHYToa417c7Nn0p75PfzJQBJwAAAAAAAAAAAAAAAAAAAAAAAAAAAAAAAAAAAAAAAAAAAAAAAAAAAAAAAAAAAAAAAAAAAAAAAAAAAAAAAAAAAAAAAAAAAAAAAAAAAAAAAAAAAAAAAAAAAAAAAAAAAAAAAAAAAAAAAAAAAAAAAAAAAAAAAAAAAAAAAAAAAAAAAAAAAAAAAAAAAAAAAAAAAAAAAAAAAAAAAAAAAAAAAAAAAAAAAAAAAAAAA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data:image/jpeg;base64,/9j/4AAQSkZJRgABAQAAAQABAAD/2wCEAAkGBhQSEBQUEhQVFBUVFBcVFRUVFBQXFBQXFRUVFBQUFBUXHCYeFxkkGRUUHy8gJCgpLCwsFR4xNzAqNSYrLCkBCQoKDgwOFw8PGiwkHSQpLCksKSkpLCkpLCwsKSwsKSksKSwsLSwpLCwpKSksLCkpLCwsLCkpKSwpLCksKSwsLP/AABEIAMIBBAMBIgACEQEDEQH/xAAcAAABBQEBAQAAAAAAAAAAAAAAAQMEBQYHAgj/xABNEAABAwEEBQcJBgMFBQkAAAABAAIDEQQFEiExQVFhcQYTIjJykaEHFCMzUoGSsdFCYqKywfAVU4Ikc4Oz4RY0Q8LTFzVEVGOUw9Lx/8QAGgEAAwEBAQEAAAAAAAAAAAAAAAECAwQFBv/EACsRAAICAQMDAgUFAQAAAAAAAAABAhEDEjFBBCFRE6EUIjJhgQVCcZGxQ//aAAwDAQACEQMRAD8A7ihCEACEIQAISFwXl07RpcO8IA9oTJtjPbb8QXg3jH7be8JWBJQoZvaL2x3H6Lyb5i9r8Lvoi0BOQq437H974V5N/s2O7h9UWgLNCqjyhb7LvD6rweUQ9g/EPolqQFwhUh5RHUz8X+i8nlC72B3lGpAXqFnzygf7LfH6ryb9k+73f6o1IDRIWaN9S7R8IXk3tL7fg36I1AadCypvKT23eC8m3Se274ilqA1iFkDaXnS93xFeC87T3lGoDZVQsWpMFtLcjmN2R/1RqA1aFT2a1Yuq48Kmo9yf552px8CqsdFihV4tb9x930XoW52weKLCichQ/Pz7Pcf9F6F4DWCN+VPAosKJSEITERrylLYXlpoQ0kFZ3+IvdnjcODj9Vob1HoJOwfksXHJQrOT7jLAzuP2nfEV5LjrJ714a7RvzG/gvdEgEISUXuiKJCPNEL3hS82dhTAboiicEJ2HuXrzd2wooBmiKJ4WV2wpfNXbPkihkchJhUrzV2zxR5mUUBFwpcKlixHd4/RL5if3VFAQsP70pQ1TBYD+wvQu87U6Ag0RRTxd+8+C9C7x+yigorkKy8wH7KXzFv7qigorKIorQWNuxL5q3YO5PSOiqSK3FnGwdwS80NiNIUVANM/kpUd4upQ579Y8M1NwBLRFBRVR3q9nXBLduz3/VXLHVAI0FNYRsC9WUihp7RyGrVRFUMcTcoyPD5p1eH6t7mjvcB+qALdCEKyCJep9BJ2D8liVt7zHoZOw75LDlZz3GidIfRxdl3+Y9WN3WZrmVOmu3wVbJ6uLg787lb3T6v3oRRIFlbs+S9CAbE5RCoDxzQRzYXpIgBObCXANiznKflkyylsUbTPaX0wQtr9rql5GYrqAzO4Zquh5H2m19K8rQ+hz82gIZE3c9wqHHhU/eKtQ7W+xN8I0Vr5R2WI0ktEDDsMjK/CDVRG8urAf/ABUXe4DvLaL1Y+RNiiHRssXF7ecPfJVVfKS8LsspDJoIHyGlIY7PE6U10VAADa5UqRXVVUlF9lYm2jSWC9oZvUyxy/3b2OI4hpqFKWGtnkys1ojbJHHJYpiMQAdiwHY9uIgHR1HCio7Jy0tl2WgWe8QZo/syVxPw1pjjflzrdrXdIaKjQX6al9L/AAGuvqOqpE1ZLWyWNskbg9j2hzXN0OB1j95aE6sTRAkSpCgASUSpEABQhCYAkQkqgBEISIAEISFAAm7sb0Sdr3n8RTgTd2H0Y4u/MSkwJSZtBzjG2WMdzg4+DSnXuoNBO4CpOoAe9PQ2ElzHPywnEG6TioWgk6MgXZDbpyQJlgEIQqII14+pk7DvylYYrdXh6qTsO/KVhSs5jRMf6uLg787lcXR6v3lVD/VR/wBQ/Gfqre6PV+8oiUTkJEqoYireUV8Cy2WWciuBvRadDnuIaxp3FxFd1VZLG+Vdh/hriPsyxuPDpNH4nNVQVySJk6Qz5OLjOB1un6c9oLnBztIYTSo2F9K9kNAyqtuo13QhkMTW6GxsaODWNA8ApCJy1MIqkZzl3yqFhspe2hlkOCEHMYqVc8jWGjPeS0a1ivJNcJnmkt09XljiIy41LpXdJ8pJ0loIz2v+6qHylX2bVb3tb0mQ+hYBrLT6QjeZKjg1q7HyauYWSyQwDSxgx01yGrpD8Zd7qLoa9PH92ZL55/ZFms15QOTgtdikAFZYgZYjrxNFXM4OaC3jhOpaVAOY4rmi2naNmrVHH/I9ynLZjZHmrJA58X3ZAMTgNzmgnizeV16q+dIHea3o3D/wbZQcGT4afCCPevomV4aCXEANqSSQAA3Mkk6BQVqujqY/MmuTLC+zT4PSACVzi3cvbRbbR5rdQAGeK0uH2RQGRocKMYKjMguNRQAkK2/7OWvZ6e12yWUjOXn3ANO1kZqANxJ9yzcK+p0XqvY2FUFpGo9y5PyQ5W2iy3ibBa5DKznTAHPJc5j8WGNzXO6WBxw9EnLGDlQ1hcvpJbuvQTWZ7mc6xs2HE4sLi5zZGOaTRzS5taasZpTKlLC9Wn8k+p2s7IvMsoa0ucQ1rQS4kgBoAqSSdAABNUzd1tE0McrchJGyQDYHtDwPdWireWdtEV32p/8A6D2DtSjmm/ieFklbo1vtZYXfeUU8YkhkbIwkjE01FW5EbiEl43nFZ4zJNI2NgyxPNBXYNbjuFSsbyavBl2XLHNNpeXSNYD0pHSkmJgrorG1hJ1Cp1UUHkhc0l5y+f2/psBIs8JrzWRoSGH/hgilPtOBLq0z00Lu+DPVsuS7tHlLs7Wc4IbW+KtOebZ6RHOgo97m1zV9cl+w2uISwOxNqWmoIc1wpVrmnQcwd4IIqqvyhXiyG7bRjpWSMwsb7TpBhAA+6Ku3Bip/JBdb4rHJI8UE8gcwH2GNwh/AkupuaDrCNKcNQW1KjdpEqRZGgJq7vVt/ek1ThKjWB1GN4JMCwid02b3U/CT+itVURGskfaJ/A9W6aIYIQhMQzbR6J/Yd8iufukzG+vhq4/RdBtPUd2T8iubWp9Ghw+zV2WwdYccJd71nPcaLayPDoSdQLXDg8H/6hXN09T3lUl3H0UtNGJtO+Qj5q6ujqe8/ohFE9CKoTGIVGvG72TxPikFWSNLXDQaHWDqINCDtAUlImhDdmgDGNYCSGNa0E5khrQ0EnbkoHKa9/NbJNNrYw4N73UbGPjc3xVmuY+Wi+qMhsrTm489JwbVkYPFxkP9AWmOOuSRMnpjZk/JvdPnF4xYuk2Ks766+bpgrxkMfiu8rnvkcubm7NJaCM5n4W9iKor73l3wBdCV9RLVP+CcUaiCBpQs9y5v4WSwyvrR7gYotvOPBAI7IxP/p3rGKt0at0cUgb51ercOfPW2o4PnxV+E1W48sXK418ziNAQJJyNYPSji4Uo8jezeoHke5OGS0m0uFI4QWMO2R7cOXZY5x4uaqK5f7ffLHPzE1pMrh9xpMuHhgYG8F6Dpz+0UcatR/lnV/J9yXFisbcQpNKBJMdYJFWx8Gg07RctMUpKi3neDYIZJpOpExz3bw0VoN5NAN5C4G3J2daWlUcR5RkyX+8M0m2xMB+818bCfiaVfeXD19kO2OXuxsp8yq3yY3Y+1XkbRJmIS6Z52yyF2AfEXv/AMNS/LXL/arMNkBPxSuH/Iu7/pGPhHN+yT+50XkV/wB22Ov/AJaL8gVJy6Btdos13MJo93nFpI+xBHUCu8nFTe1m1WtjvJljuuCSY0bHZYagdZzjEwNY0a3OOQ+gKb5J3W+MS2u0j+02giSRv8qNorHZx2WgV30H2ark2bkb7qjmnlEvfzq8hZ2vbHDA4QNJIEbDVrZpCTkA0jD2YRtXQouWMDWNhu6KW1820MYIWOETQ0YW453DCMhmRVc18mFmFovNplaH9CWUh4Dg5xbpIOR6T68Qu6AUFBkBoA0DgNS1zVGo+CMabtmKh5FzWuZs96Pa7D6uyxE80wGho92utBWla0zdQUW1a0AAAAACgAFAAMgABoCrr7voWdrOiZJZXiOGFpAdK86czXC1o6TnUoBxCsiVhKTe5qkkCQoKFAzy85Hgo9jHQbwT0vVPA/JN2UdAcEASrF61u6p8CFcqosHrR2T+it00QwQhCYhu0DoO7J+S5wD1eJHg76LpMgyPArldulcGkN61W4TqDjiLS77pIDT2lnPgaLe52UhkGwsA4DEB4AK/ufqe8/os9cjnGzvLxhc7A4t9kkvOH3AgLQXOeh7z8ghFonoJSIVACEIQB4mmDGlziGtaC5zjoaGipJ3AAn3LgF5TSXreRMYNZpA2MH7EbRRpdsDWDE7fiWq8o3LZ04dZbM1/N1pNJhcOcwn1bBSuCozP2qDV1k8n94wWOMk2W2PtD6h72WfE0NrVrIziBoeiTlUncAuvFF44uXJhP5nXB0+7LvZBDHDH1I2BjdpAGk7yak7yVJJWV/21ld6q7rc/txiId5qmpLbe02Udns9kB+1NLzrxwayo72rn0Pk2tcGhve+IrNEZJ3hjRormXH2WNGbnbh4aVyqaO037aw5rTFZozhDjm2NpoXV1PmdQZDYBkBU6+z+TZr5Odt88lrk2ElkY3AA4sO4Fo3LXQWdrGhjGhjWijWtAa1o2ADIK4yjD6e7Jact9iPdV0x2eFkMQwxtFN5r1nOOtxJJJ3riXImPzW+IWS9EslfC6upzmSQj8Rb3rvKzHKfyfWe2u5x2KKWgBkZTpUyGNpycQABUUOQzNAnjyJWpcinC6rg0wXMuXN9PvGZt32H0gDg6d4PoyWnIF+gRtOZdrcABWmei/2Hkezm7ReFrljpQxgtjDhse7pOcOJV9dVzQ2aPm4I2xt100uOirnGpcd5KmLjB3uxtOXYi8l+Tkdis7YWZnrSPpQyPOlxGoZAAagBrqTyjywyYrxI1Ns8TeFcb//AJF21QJ7is75xO+GN0rQA2RzauAb1aVyqKmhpUbUQyaZamEoWqRm+Tl2T2sw2m3MEbIWt81soBo1waALRKHZl9OqDo00GvZjv/VCRRKVstKjiYui0XNeAmET5YWlwa5oOGSJ4LcJcAQx4BGR1t1jM7qDl/JaBSx2G0SPP2pQ2KFu90gJFN1RVbIHZkgmunNaSyat13IUK2ZQ3HyfcyQ2m1PE1qe3DiAIihZp5qBp0N01dpPvNZ1kheHkurqrp9khw2O6VCKZADVrnlJRZN2VQJChCChubqngfkvNm6g4JbQeg7gizjojgEgJV2+u/oP5m/VW6qrtHpT2PmR9Fapoze4IQhMQhXLTGC8hw6LgGuGegl41Z69IXU1ym8jSN2ZGZBcM3M0kPbva4B3uKznwNF1YHVjkNKVwGnxK6ujqe/8AQKjsHqpKbGU/FRXl0dT97EIsnUSpEKgBCEJDFxnae8oLztPevKEACEJCmAIQkQALzNKGCryGja4gDvKj2+2uiGLm3yNGnm8JcN+AkVHCvBZG8bxsMxxFkzHaasDM95BcW+CiU6KjGyfe/Ldjatg6bvbNcA4DS7wHFZj+P2kvxCWQvr0QHGhJ0AMHRNTQUprTVqbAAeb58nUX800DPWG1J16woQdnXRTPWCCuSWSTZ1Rgkjd33yx5p3NxNa94yccy0O1saGmrjXLTuzNaX9ikeY2mVoY+nSaHYgDx/TVtKxfIm5ccnPOHQjyZ9541jc3502LdLpxtvuznmkuyFSIQtTMRCVIgASFBSJgKUiEIAatPUKWDqjgElq6hSxaBwUgS7r9a7sDxcforVVN0H0sm5sfzk/0VsqRm9wQhCYgXMLXOI8znR4ypkeloI2GlPeunrk15W9mJw63TNRormQRVZz4KirLuwuHNy4dGFlKaKVNKblc3K6sYWfumYFswbSgZHSgp4auCvOT59FwKEXRaoQkTAVIhCBBRFUJEDAoQhMQISVQgYVVVenJuGepc3C8/bZQE9oaHe8V3q0QUmk9xp1sYifkBID0JI3D7wc0+Ad81Iu/kAAQZpMQ9mMEA8XnPuA4rXpi1WxseHETV7sDAGucXOwPfQBoP2WPOeXRWaxRvYt5ZeRyKINaGtAa0CgAFAANQSqFHfMbjGGku5ySSLQRgfEx75GyNdRzSObIpTSRqNVN//PfsWtUZ2KkTQtTCHEPYQzrEPbRuvpGvRy2pYbQ19cJBpkd1RUeCAHKpKpaJEACQpU060CtK1OsDMjjs99EwHEJAlSAZtXUKVgyC82vqHgfkV7boSAdsc/Nvc45h1K7W4a5gaxmrpjgQCMwcwdyz7lewDot4D5KkQ0OIQhMkFxV4pM8UrSV4ocwemciNa7UuL2yotMtNImkpxEjqeKznwb4uS85OjKYD+XHqpnUVoNla+C0HJw+jPH9AqK5pcT7Q6lMTGkjYcTcXjVXnJw9B3a/QJIGXFUIRVUSCRI7Qo5c7U4HtN/VpFO4p0KyShRPOnjTHXsPB8HhvzXr+IN1h7eMbz4tBHigCSkUYXnETTnY67C9oPcTVSGuroz4Z/JAyostvfitEL3ekbKObdQVMVoq6J1AKHBhnadvm5rpSXJbHyMhjeTzsbyy0EHMus7wyu7nHc28bWucrF93NMzZi042xujBz6rnNcajWQQaHVjdtK9Q2RjHve1oDpC0vdrcWNDGV4NFE7RNGf5MWyRllu4EMwTBkdBixtrBLK2TFWmfNZtw5Y9JpmzYrxfhgkYKAXZLaBZom4Y3vBgLWNbmdeEUzGLT0itJDYY2Nja1gDYqc0P5eFpjbhrmCGOc2uwlemWRoDQ1jQGCjKMHQFAKMoOiKAaNgT1BRWXfaJXYHCSOQOhLnNxt6byGFjo8DOgypcDUuycNJGfi9A8vsheMFLQ9zjEXSho81tLGkuMQ0ueB1dYzKuMAbXINqanKlTtO071HmvWFnXmibxlYPAlLUOiis9jmY5hbG57Y5rVJHiox7w+z9EzOoKOfO+UBxAOHCSEzPcksgkpGGiWzwMc2kcbcTLSHyDA1xdlGXAOcSTnnord/x+E9Vzn/3ccr/ABa0jxXk3wT1IZOLzHGPzOd+FNSvYlpLcavG53PmMjMAAFlwtNQHmz2iaYsfQGjaPZQitCNGVDaxucesADqAcXd5IHyVY62THXFHwD5HfE4sH4SvDo69d8j9xdhb8EYa0+8FPTJkvJBcljPbWMNHOAd7Izf7mNq49yZNtceqyg2yHD+AVd7jhUaLC0UYA0bGgNHcEpmVLH5Mn1C4HnAnruLtw6LO4Gp/qJXtrgBQZAahkBwCiGdJz6tQM3nLVmgJV5i6o4D5L0sGdq2GbZ1DwK9hN251GEnIb+IXpjq6M+GfyUjBxyV/D1W8B8ln36CtBD1RwHyVImR7QhCZALi96/71P/fy/wCY5doXGb+YW2y0A5emefc5xcD3EFZz4N8PJcWXpWd8h65ldUjKvQjJ0bS5x95V/wAmPVu7X6BZ+7P9zf8A3rv8qNX/ACW9W7tfoEkNl0hCFZB5kOR4KCZVLtJox3Aqjntwa0ucaBoqTuH771rjVqzkz5NLSLHnUhlWMu7lYXTEuPo3mgH8sglgz1ioo47c1pBMToFfdoVY3GatGWZywtKXJOdLXI57jo7lFkskTjnFGf8ADZXvpVNhzjqI1VINBQE08EjsVK5CmokV6pdo4ArTQjBZ5cC+Zxam07Lnt8GuASGys2ye6e0f9RIWHOunZpPXDNA3nwXrmdWKnSoTnTTG0eMgz3d60RD4jJ9zwbKzbJ/7i0f9RNusER0hx4yzH5vXt9GmPEcnZmuQHRDqV9/yXlk8QIq8HRrypiZU0A2F3R05J+nHx7C+IycuvyN/wyD+TGeLA781U9EGN6jGt7LGt+QTAt8IpU1yFR0trK13j0mjLIJiz3sxprR1cqHJ2eegZU0t26N6pY1wjKXUu6cvcsvOa7/HQvDZ66FAmvLMERuaACw1FOk5uEA7esN5Tkt5yVpzRFTQAuzqA95FMqgNdllkGhVpZn6yfPsyTzxOgE69B0bUFzi0ECoNfCtfke5QTeUpqeg2lDmTsYchU/z48tAxDYVXWq+nQvwBwPN0GimYq7jk554pqDexEsyj3d0Xxa6hrQU1EjRQkk93vXoWd1QKipIGs6QTU5ZaFkX8oXYaYjQClN36piXlC46XuPFx3/U95V+lIx+Kh4ZshDtdTLu6pzrqo6vuUK2WjA4trWg/SqyD753rwL3qabclSwtbkPqdVKK9zrrNA4D5L0ghC8o+sWw3OOqNr4x3yxhW77siJqY4yduBte+iq3jNnbj8JGn9FfJoUiL/AA2P2RTYKgd2hSQEqEyAQhCABYDyiXDRwtLBkaNkGw/Zf79HdtW/TNssjZY3MeKtc0tI3HZsKTVouEtLs5rdB/sj/wC8P+Uz6K+5KH0bu1+gVMLGbNHNDJ1hLVp0Y2mMBr2jYae41GpXHJI+jf2h8lmtzWXkvEIRVWQR7yfSGQ7GO+SwV7WgvjIB1gkaagau+h/pW05Qy4bJOdkTz4Lkst8b129Pi9SEkzxP1HLLFmhKPHf3Eiu95kABowl2MmteljdSlM+m9xGf2jsC17L+wggUzrprXNrmU07HH30WIfe6adex2rfD0axqtzi6rr8vUSTqq8G6k5TO2j3AaDU04VJPvUeTlI7Ti0AaKDQCABQbCe9Yd96702b0O1b+jE5NeZ7tnUrbAWVLpjk4BziSMLalz3HMnUSBrNKVqock8LT05WvGiolbp9NU0FTSjIRn/M7uZuvFNuvIpLA/Js3e0fds6Gy/oS+LGThwEvDnPcGGjmtYKZ0q1rtfXA1JXcobI3FQPOTmgloPWIc14BOWGpbTT0dOa5wbeUy+8QNJA4lX6CCKn4X9HQWcromsw81UdKuJwLuniBIeAKkNOWQz4BNWjlvUijGgNex4qc+g8vLSQBVpqOFDTTRYBltxHo1cfu9I9wU+C5rXJ1LLaXV0EWeanfhok8eNbmqxZmqX+GmtXLRzmtbhaA1wc3N5IpQ0JLulmNe2mWVG5+XUzjXEGkGoLWgEaMgTU/ZAO0VByNFWWfkFeUnVsco7ZjZ4PeCp8HkkvN+mKNnbnZ/yYkrwrlGq6bO/JFtHK2Z2mQ6KZBo1sOoCuccfwDYoVovtz3Fz3FzjpJJJPErUweQ62nrz2ZnAyvP5G/NWMHkDflzltG8Ms/yc6T9EvXwx2fsV8Bklv/pzw3nvTT7xK6zZ/ILZh6y02h3Z5lg8WOPirGz+RO7m9YTSdqd4/wAvCofV415NF+m+aOIm8Cn7stmKeJtetKxvxPaP1XeYPJXdjDlZGO7bpJPB7iFaWTkfYoiDHZLOwtzBbBGHA7Q7DVZy6yNdkbQ6CKadjEloaCauaMzpIC8NtLSaA1OxoLj3NBV+yIDQAOAAXtebR6uooYXh0rWVOIODiKEEBvSqQRkKgCp2q+QhMluwQhCBAhCEACEIQBRcrOT/AJzFVvrY6ln3gaYozXbQU2EDVWtNyQPon9rhQgUII1Z6tS2yrrVcoc5zmvfEXjpYBH0jSgd02Oo7eKVoK1oEqNFPtTI4KQvG1S7NckTABQvoKVke+QneS8nNSmWVg0NaODQihakZPle+t32nCC4mFwAaC4kmgAAAJJzXF4+T1tf1bJaj/gSgd7mgL6YolXThzvEmkjlzYIZmnI+dIfJ1eb9FkeO1JC38z1Y2fyP3k7SIWduY5fA1y70haPrMj8Ga6PEuDiln8htrPXtEDduFsr6cKhqsofIN7dtJ7EAb+aRy6yhQ+qyvk0XT4lwc3h8hdkHXntLv6omjwjVjZ/I3drdMUj+3PNn7muAW3Qs3myP9zNFjgtkjM2byaXazRY4T2wX/AJyVZ2bkzZY/V2azs7MMTfk1WaFDlJ7sqjy1gAoBQbl6QhSMEIQgAQhCABCEIAEIQgAQhCABCEIAEIQgAQhCABCEIAEIQgAQhCABCEIAEIQgAQhCABCEIAEIQgAQhCABCEIAEIQgAQhCABCEIAEIQgAQhCABCEIAEIQ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0" name="AutoShape 8" descr="data:image/jpeg;base64,/9j/4AAQSkZJRgABAQAAAQABAAD/2wCEAAkGBxQTEhQUEhMSFRQVFBYVFRgVFhUVFxQVFRcWGBQUFBUYHCggGBolGxQUITQhJiksLi4uFx8zODMsNygtLisBCgoKDg0OGxAQGywkICQuLCwsLCwsLCwsLSwsLCwsLCwsLCwsLCwsLCwsLCwsLCwsLCwsLCwsLCwsLCwsLCwsLP/AABEIAOEA4QMBIgACEQEDEQH/xAAcAAEAAgMBAQEAAAAAAAAAAAAAAQYCAwUEBwj/xABEEAABAwEFBAYEDAYBBQEAAAABAAIRAwQFEiExBkFRYRMicYGRoTKxwdEHFBUjQlJTYnKCkvAzQ3OywuGTJDSj0vEW/8QAGgEBAAMBAQEAAAAAAAAAAAAAAAECAwQFBv/EAC4RAAICAQMBBgQHAQAAAAAAAAABAhEDEiExBBMiMkFRgTNhsfAFQnGRocHxFP/aAAwDAQACEQMRAD8A+4oiIAiIgCIiAIiIAiIgCIiAIiIAiIgCIiAIiIAiIgCIiAIiIAiIgCIiAIiIAiIgCIiAIiIAiIgCIiAIiIAiIgCIiAIiIAiIgCIiAIiIAiIgCIiAIolJQEoolJQEoolJQEoolJQEoolJQEoolJQEoolJQEoolJQEoolJQEoolJQEoolJQEoolJQEoolJQEoolJQEoolEBiiIgCIiAIiIAiIgCIiAIoJjNUC8drH1x81NNh0j0z2u3dg81Dkkb4ennmdRLtVvGk0lpqNBGomSJ0mNFgL2o/as8VWNmaIIeDwb49bNdr4izgEW5XNj7Obie8XpR+1p/qCkXlR+1pfrb71zfk9nAJ8ms+qFO5lZ1BeFL7Wl+tvvUi2U/tKf6m+9co3YzgFHyUzgEB2BaGfXZ+oLMVW/WHiFwjdDOAT5Fp8Am4O8HDiFKr/yIzgFHyIxBZYoRV35FbxKG5+DneJQWWKEVI2krssVA1q1WoGghrQHHE95mGNBOZgE9gJXx28fhEtznk069Sk2cmtMwOZcDP70UpMhtH6ZUL4Tsf8ACNUqVG0rXVezEcLaoe5oBOgqiYAJ+kIA3iJI+sWSlVZUZiqPcC6CHOJGh3FQ9iUd5ERAEREAREQBFqfaWjVw7s/UtD7xaNAT5KHJIlRbPYi5xvTkP1H3LE3oeDfEquuJbs5eh00XgZeBO4eJWw20werJ3CdeWinWiNDPRW9F34T6l8fsVIio76uT29rtR4gnvCv9j2rbVc+k+zWqi8SDjYCySMoqNcQVUPi7mZPaWnmPUd6zlJS4PW6GEseqMtrr+yw7K/zOxnrerCq7svrU7Get6sQWsODg634z9voFR9sq722tga9wHRsMBxA9N85Aq8SqHt5/3NP+k3+96w6rwGWHxF+dqqNt7aHtrMwve0dEPRc4fSfwKvLtVRPhEb87TPGkR4OPvCnqvhkYfGX1Vzbuq5tnYWuc09M0S0lpjA/KQrBSfIBG8A+IlVz4QCPizf6zf7Kitm+GyMfjR6rps3T2Cm1z3hzmmHhzsQcHOgzMns3hcO5L3qWWu6hai4tLvScS7CTo8OOrD5a8VZNkx/0dH8J/vdCr23toY99OixuKsDmRqA7SnzJkGN2XFY5O7CM091XuaR3k4vg13jeFW2WsUbO97abZGJriBA9OqYOY0A7uKvFCkGNa0SQ0AAuJcTG8k5kqjbFW5tCq+jVbge9waHHIhzcujdwE6cz2K+q/T7pyfL/grl2deR8W+Ga21K9uo2RgJFOmCAJ61SrmSRya1nZLuK5DfgyrlgPSUwYkgg5csplfQLxuab4q1zMfFm4eEgNY7vgea6dlt9KpjYx4c5mThBy8QtZzd0i2PHFq5I+K3lsTWpAnGx/LMTyzX1r4KL/darJSZUJNWz1RRcTq5mEmk475iWydejJXBv23UXVeia8F88WgTwzMnulYfBVS6K8rVS+tDwM9KVWo0H/yqYSbXeJzYoxpxPtCIisYBEJjVVy9L3xSG+h4F/M/d5b1WUlE0x43N0jqWq82t0zPHd47+5ce1XyTv93guRUrucsH2J72kNcWEiA4AEtPGDkVzubZ3w6aEfEew3iSYEf6Wym5xXA2f2A6K0/GatorVqgmMQwjrAg4szIzOWQV3p2cBQkyMuTHHaO54aVmJXrp2WEq2xrea8VW8nHTJTaRl35nTAA4LE128VxunPFYmqo1ErB6nXdXad6xc5hEGCOBgjwXGc5YdKVGo0WD5nZstnZTJLBGKJ4ZTpw1XqrVchG8qvttJCxq4n4cFZ9IgyYDSHcnBwMhXjlaKT6bU7b9yy0WQOao23/8en/SHk96u1mrYgOMZ+8LzW66KNZwdVZiIGEdZwgSToCOJV8se0hSOSL0T3PPR2psrzHS4T99rmj9REea1bUXV8aotdSLXPYSWQRDwfSaHabge7ms6uyllP8ALI7Hv9phaKOywpmbPaK1In8LmntbAnvVWsjWmSTXyC0p3FnmuXaVtKm2jamvpPpjCCWu6zRkJESDGXAxK8d716l4VGMoMcKTSSajgQJORcewaDUyVZqVK1NEGrQfzdSc09+F8eS12iw2mpk61Npt4UaRDj+dzyR3KrhNx0u69vrZKkk7PLe97tstNlnodethDGNHWLcoDnAau34d/Yo2Y2eNImtXOKu6TmZwYtc97zJk9w3k++67mo2eSwEvOr3HE8zrnunkuJtNttSs0taDVqcG5NH4nnLwlXUd9U/LhehfFiyZnoxK2/v2PXtbcLa7ekpwKzR/yAfRP3uB7uzRsrtLiihaCRUHVa52roywOn6Y8+3Ws2Lbx73Ztpt7nO8yfYvfX6Ou8VKtMOkZmm40yY0J1BPgqyVS1w9/mdk/w3PCOnIi43lRxHEM+rhI75n1rgWa5KFDG6iwNcWkZEmBG7wHgu9YHsfSAY5zoGGXmXjk86zzPmuVebKrQcAboZBkHfoR7leX1OTEnel8oqTLoo9G1xbLgTGvpTrHGVyvg1t4q37VLZDeiqtE78NanJ8Se5b7ZbX0abpAxNlzWydQOqCeZVY+CSs+le9nFQEGqKjCSNSWl8jj1mDxVsW92W6qo0kfpVFKLQ4zh7SWkgNpj6WbvwjQd5nwXHfZiV7NoXfPjkxvrcVto1WxmuabuTPQxtwgqPLZ7BxXSpWcNWp1sA0XgtNrLt6rsiKnN7nvtFuDchmVza1pc7UleYklarLWL2zhLc4g9gM+ahs2hiUVZvLlitVqrYADBdJAgc5zz7Fuc2JUF6IUErUa/wA4GYT6OLFu1OUcclrrWjC5oc0hjsg+cg/c143TuOiiyyiz0YliSsKtaHtYGOc90mBkGtGr3k6N9e5ZPCgmgVjiIVR2n2ydZavRNo4jAdic6GkHgAJOhG7RenZ3ahtqaerhe2MTZkZ6EHeFBr2cqsul32mCFYFS6deM1ZrDa8dNjuI9WXsW+CW9HndZjqpHulZSvN0pOjVLQ465di6Ths3lylzoBJyHFa8m66+vsWqrXI0gc+fJCKbOVenT1gW02PZT4khjn9skFo5L59trdlRmEmk8NiMQbLRnoXDIHvX1HE/9grYypOR7D/uVRxs9TpfxCXTNVBUvvk+G2G4q7yCG4RxdkPeVeLFZ+jY1kk4Rqd53ldLa6yOo0nVqI7RuaSfSHJVC4bwqV69Om4yC7E78LQXEHkYjvWVadj3f+iXV4u1VaUXW6S6m8O3HIjiOfBdS1WnGdIyjXwWprR5FYMChN1ufP5ZLJLVW5WL8ujETGrl7blutlO02XIFwfOkx1XZ8l07ZSJORAMSBvOfPQc1hdNamatmc2evUPpekS1rsQPMREKsV3i85XBl6REXVR5ZVNoz8/wDkb7V5WVF69pW/P/kb63Lngrml4mepj3gjc5y1SuLtDtRRsmEPxOe4SGNGcaYiToJBHcV4tk9qHWt9RrmMZhAIAcSTJjy9qpZusUtOqtiztGY7VjZB1B2/4tWTTmFgaVRoAY+ichIeHjOIyIB5IynyJrskDk4ecj1kLbVGZ8VrZVePTokjeabhUb+nKp4NK0dI0ZCvhG4VaRxt5DEWHxaVBNff+GWCah5ME+LveFrtTxGAjEaktaz6517gNZ3QtlPqtIpte4uMuqVZYCeJJaCRwDGkdmqUaAZJJxVHCHPIjL6rGz1GcpPMkqKLWYEikcJP8TC0VJkFwH8NxPo8txhZVCpfTaQWuAc1whzToRz9681Gk9pLSWvpgdRxcelb9x4ww8femeSiiyp7+ZrtdlZUEVGNcODgHDzXls93UqZJp06bJ1wta2Y0mAui4rU9kqKLpujQ4Kz7PPIszN0Y+f03HRVioYW667+ayq2iXgFwb1TuJzGGcs9I5zuWmJ1Izz4ZZYVHy3LgbQ7KQ3PTnxjy8UNRx3gdg9601KQwyTwiIEZyImeWXZyC1gt3O3R6Q3mQct85LqtnmqMWrR6KJGZz3iTvjeO+fBSwZknsHYF5RgiMQII0xCImchw07gFlSInJ2XCQc3E+8x+I67oslw3s9hqBYFxOoj96fv2haDUEek3UEZ8MzlPLVKhaSJcJE7wNcJPlHceamxoPS+kKjHMdHWaW+IyPivn2zN1dHaqz46vRgN/O6SO7B5q8/Eg/CcbtdxEGeMDPPMcNy5LXzLjq4k8MtB5BUyXVnR0uV48c4RfJsZWGLDOcT3SB7VthV+tebWWiiDrUqCmOQORPiWjvViw6rHysTxuNN8Pg8ltolxbGrSHNO+Q6XM7HNJHd2Lx3dY3C10g5sNZaekpOEZio2p0jD2GT2PHBdPoHE9IJiMxuPAtG4jwzWVD+PZ/6n+LkTepGcpd1otyIi7DhK3tRT+ca7i2PAn3rjgq33rYelZH0hm33KpVGFpgjMZLmyKmeh0804V6HHvTZyzWh/SVqZc6AJD3tyGggFeq77qo0BFCm1k6kDMxxccyvUSpaVQ6nKVVZkApCALNoQowDCzNZ31iOwrGFMIQanytcLe5krIUd5UUTZoFIqTT4lZV7axuma5Vqt2LeodIvGMpHrrWpjdMyudWtsryvdK1qjkdEcaR6GVJKpe0VUi0vIMYS0DkWtb7Qru75mk6qRMDqjiefIb1SLBYH2muGgEue7M/iPWcfMq8Ino9DUXLI+Ej7dTM0gSNcJ8wtIYNIHgvVWyYBzA9vsXnXY0fK4uPcgUh9UeHH9lTgHAbjpw08FIdGuh/YQ5KKLuVPcgMHAb/PVDTBMwCexZ4VsbS3kgAZknIAb/8A6porLIl5kV6mCm4tgQIbwxnJvmZXAtLgxkcAAO7IL3Wm3tfm3+G30fvHQvjyHfxXHt1XEQO89g/3CzyO9ka4YSWz5OFaLA91tszsyxrmTyc1+Iz25eC+hmkCMs/unXu4qqsMEEHMGVYrvtwdo4Twd7CrQrhnZ12pxjXEVR7qDg5sLn0xhtFBp+0/xcs6towOkZctfArzfH2vtFnG/pP8XK8opnnaHTfkXFFKKTkIXNvW6hVzbAfx3O5O966SKGr5Lxk4u0fP7YHU3YajS08944g6ELGnVCvlrsrKjcNRoc3gfWDqDzCq147GnM2erH3Kkx3PGY7wVhLG1wehi6mEtp7fQrd77UWezuwVHOxRMNaTkdDJyXgG31k41f0f7W2/Lgq6WmyPeBo9gNSBxDqebR2wqwbmsRJGJ7TvGPMdxErBtp7npY4YJR83+jTLRZ9uLI4xjc3m5jgPFd6wXpRqNxMfiHEAgdxIzVGsF02VhnN5+84H1Qu222MAgEADhCKZTJhh+WywV7zaPRC51ot5cuY63NmJUG1t4hQ5kRwpeR6H1CVrhRZqnSZU2uqHgwOf5NBXasez9d+ZaKY++c+5ok+MKFFy4JlOMOXRxxTK6933G8tx4JG6eqCrJdlw06Zl3XcN7tJ5N98rsVdF0QwecjhzdZfdh+589r3LbXE5UY0Ek5DhG5e+5bjr0iS1lCTqdO2IVseMlpYYMrWlFmU8+ScNN7HOq2K1Ej+EPE5rH5MtP1qXgferK5Yqxyxm0qK4bptB1qU/0/7WdC57QNa7SOBZMdhlWAKUoObexxm3VW+2H6AvJbtmatX0rVUIGeABob4AZ96siApyRGTg7iVN2yZIzr1ezqj2LGnsiwEzVqmeat1Qb/FaKjVGlI0WWXNlcGyVLe6qfzuXpobJUBn1/wBbveuw05gL0hSoomeafFv9zjf/AJ2iPok9rifHNb7LdVOnUa5rGg55xnod66bQsdXDv9RUmWtm+UUIpKBEQmEAWupXA18li9xK19EELUaqttd9FoHbmubbqJqiKmBw4Oaw+sLpV7OToV5zYDyUP9C6SRWamxlkd/Ip/lBZ/YQtB2Bsf2J/5a3/ALq3ssZG8L0Mo8VGmPoX7Wa/MylN2Iso0oN7y8+ty9Vl2bo0zLKNMEaHCCfEhWzoViaKnSvQh5Jvls8dntVRojUdnuW9ledRC2dEnRKShmCoDpUBkLMNVXZJBatJYvU1qllPNGrGqjYRksVmUhSZmAKkLJIQWYdylZQiCxGS1RktuFYBAjSKeY7VuUhqlQS3ZEqBqP3uWSgHNCDYilFYqRKwKycsULGMJCyRBZjCQslKAwhIWSIDGFELNEFmGFRC2QkITZqhIWzCmFBZDCtsLXCzCEMQphEQghSiICFKIgIKxAWSQgEJCKUBiQgCyKIAiIgBUQpRAYlqNClEAREQBERAQkKUQCFClEAhIREAhSFClAEREAREQBERAEREAREQBERAEREAREQBERAEREAREQCEREAREQEKYREAREQBERAEREAREQBERAEREAREQBERAEREAREQBERAEREAREQBERAEREAREQBERAEREAREQBERAEREAREQBER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2" name="AutoShape 10" descr="data:image/jpeg;base64,/9j/4AAQSkZJRgABAQAAAQABAAD/2wCEAAkGBxQTEhQUEhMSFRQVFBYVFRgVFhUVFxQVFRcWGBQUFBUYHCggGBolGxQUITQhJiksLi4uFx8zODMsNygtLisBCgoKDg0OGxAQGywkICQuLCwsLCwsLCwsLSwsLCwsLCwsLCwsLCwsLCwsLCwsLCwsLCwsLCwsLCwsLCwsLCwsLP/AABEIAOEA4QMBIgACEQEDEQH/xAAcAAEAAgMBAQEAAAAAAAAAAAAAAQYCAwUEBwj/xABEEAABAwEFBAYEDAYBBQEAAAABAAIRAwQFEiExBkFRYRMicYGRoTKxwdEHFBUjQlJTYnKCkvAzQ3OywuGTJDSj0vEW/8QAGgEBAAMBAQEAAAAAAAAAAAAAAAECAwQFBv/EAC4RAAICAQMBBgQHAQAAAAAAAAABAhEDEiExBBMiMkFRgTNhsfAFQnGRocHxFP/aAAwDAQACEQMRAD8A+4oiIAiIgCIiAIiIAiIgCIiAIiIAiIgCIiAIiIAiIgCIiAIiIAiIgCIiAIiIAiIgCIiAIiIAiIgCIiAIiIAiIgCIiAIiIAiIgCIiAIiIAiIgCIiAIolJQEoolJQEoolJQEoolJQEoolJQEoolJQEoolJQEoolJQEoolJQEoolJQEoolJQEoolJQEoolJQEoolJQEoolEBiiIgCIiAIiIAiIgCIiAIoJjNUC8drH1x81NNh0j0z2u3dg81Dkkb4ennmdRLtVvGk0lpqNBGomSJ0mNFgL2o/as8VWNmaIIeDwb49bNdr4izgEW5XNj7Obie8XpR+1p/qCkXlR+1pfrb71zfk9nAJ8ms+qFO5lZ1BeFL7Wl+tvvUi2U/tKf6m+9co3YzgFHyUzgEB2BaGfXZ+oLMVW/WHiFwjdDOAT5Fp8Am4O8HDiFKr/yIzgFHyIxBZYoRV35FbxKG5+DneJQWWKEVI2krssVA1q1WoGghrQHHE95mGNBOZgE9gJXx28fhEtznk069Sk2cmtMwOZcDP70UpMhtH6ZUL4Tsf8ACNUqVG0rXVezEcLaoe5oBOgqiYAJ+kIA3iJI+sWSlVZUZiqPcC6CHOJGh3FQ9iUd5ERAEREAREQBFqfaWjVw7s/UtD7xaNAT5KHJIlRbPYi5xvTkP1H3LE3oeDfEquuJbs5eh00XgZeBO4eJWw20werJ3CdeWinWiNDPRW9F34T6l8fsVIio76uT29rtR4gnvCv9j2rbVc+k+zWqi8SDjYCySMoqNcQVUPi7mZPaWnmPUd6zlJS4PW6GEseqMtrr+yw7K/zOxnrerCq7svrU7Get6sQWsODg634z9voFR9sq722tga9wHRsMBxA9N85Aq8SqHt5/3NP+k3+96w6rwGWHxF+dqqNt7aHtrMwve0dEPRc4fSfwKvLtVRPhEb87TPGkR4OPvCnqvhkYfGX1Vzbuq5tnYWuc09M0S0lpjA/KQrBSfIBG8A+IlVz4QCPizf6zf7Kitm+GyMfjR6rps3T2Cm1z3hzmmHhzsQcHOgzMns3hcO5L3qWWu6hai4tLvScS7CTo8OOrD5a8VZNkx/0dH8J/vdCr23toY99OixuKsDmRqA7SnzJkGN2XFY5O7CM091XuaR3k4vg13jeFW2WsUbO97abZGJriBA9OqYOY0A7uKvFCkGNa0SQ0AAuJcTG8k5kqjbFW5tCq+jVbge9waHHIhzcujdwE6cz2K+q/T7pyfL/grl2deR8W+Ga21K9uo2RgJFOmCAJ61SrmSRya1nZLuK5DfgyrlgPSUwYkgg5csplfQLxuab4q1zMfFm4eEgNY7vgea6dlt9KpjYx4c5mThBy8QtZzd0i2PHFq5I+K3lsTWpAnGx/LMTyzX1r4KL/darJSZUJNWz1RRcTq5mEmk475iWydejJXBv23UXVeia8F88WgTwzMnulYfBVS6K8rVS+tDwM9KVWo0H/yqYSbXeJzYoxpxPtCIisYBEJjVVy9L3xSG+h4F/M/d5b1WUlE0x43N0jqWq82t0zPHd47+5ce1XyTv93guRUrucsH2J72kNcWEiA4AEtPGDkVzubZ3w6aEfEew3iSYEf6Wym5xXA2f2A6K0/GatorVqgmMQwjrAg4szIzOWQV3p2cBQkyMuTHHaO54aVmJXrp2WEq2xrea8VW8nHTJTaRl35nTAA4LE128VxunPFYmqo1ErB6nXdXad6xc5hEGCOBgjwXGc5YdKVGo0WD5nZstnZTJLBGKJ4ZTpw1XqrVchG8qvttJCxq4n4cFZ9IgyYDSHcnBwMhXjlaKT6bU7b9yy0WQOao23/8en/SHk96u1mrYgOMZ+8LzW66KNZwdVZiIGEdZwgSToCOJV8se0hSOSL0T3PPR2psrzHS4T99rmj9REea1bUXV8aotdSLXPYSWQRDwfSaHabge7ms6uyllP8ALI7Hv9phaKOywpmbPaK1In8LmntbAnvVWsjWmSTXyC0p3FnmuXaVtKm2jamvpPpjCCWu6zRkJESDGXAxK8d716l4VGMoMcKTSSajgQJORcewaDUyVZqVK1NEGrQfzdSc09+F8eS12iw2mpk61Npt4UaRDj+dzyR3KrhNx0u69vrZKkk7PLe97tstNlnodethDGNHWLcoDnAau34d/Yo2Y2eNImtXOKu6TmZwYtc97zJk9w3k++67mo2eSwEvOr3HE8zrnunkuJtNttSs0taDVqcG5NH4nnLwlXUd9U/LhehfFiyZnoxK2/v2PXtbcLa7ekpwKzR/yAfRP3uB7uzRsrtLiihaCRUHVa52roywOn6Y8+3Ws2Lbx73Ztpt7nO8yfYvfX6Ou8VKtMOkZmm40yY0J1BPgqyVS1w9/mdk/w3PCOnIi43lRxHEM+rhI75n1rgWa5KFDG6iwNcWkZEmBG7wHgu9YHsfSAY5zoGGXmXjk86zzPmuVebKrQcAboZBkHfoR7leX1OTEnel8oqTLoo9G1xbLgTGvpTrHGVyvg1t4q37VLZDeiqtE78NanJ8Se5b7ZbX0abpAxNlzWydQOqCeZVY+CSs+le9nFQEGqKjCSNSWl8jj1mDxVsW92W6qo0kfpVFKLQ4zh7SWkgNpj6WbvwjQd5nwXHfZiV7NoXfPjkxvrcVto1WxmuabuTPQxtwgqPLZ7BxXSpWcNWp1sA0XgtNrLt6rsiKnN7nvtFuDchmVza1pc7UleYklarLWL2zhLc4g9gM+ahs2hiUVZvLlitVqrYADBdJAgc5zz7Fuc2JUF6IUErUa/wA4GYT6OLFu1OUcclrrWjC5oc0hjsg+cg/c143TuOiiyyiz0YliSsKtaHtYGOc90mBkGtGr3k6N9e5ZPCgmgVjiIVR2n2ydZavRNo4jAdic6GkHgAJOhG7RenZ3ahtqaerhe2MTZkZ6EHeFBr2cqsul32mCFYFS6deM1ZrDa8dNjuI9WXsW+CW9HndZjqpHulZSvN0pOjVLQ465di6Ths3lylzoBJyHFa8m66+vsWqrXI0gc+fJCKbOVenT1gW02PZT4khjn9skFo5L59trdlRmEmk8NiMQbLRnoXDIHvX1HE/9grYypOR7D/uVRxs9TpfxCXTNVBUvvk+G2G4q7yCG4RxdkPeVeLFZ+jY1kk4Rqd53ldLa6yOo0nVqI7RuaSfSHJVC4bwqV69Om4yC7E78LQXEHkYjvWVadj3f+iXV4u1VaUXW6S6m8O3HIjiOfBdS1WnGdIyjXwWprR5FYMChN1ufP5ZLJLVW5WL8ujETGrl7blutlO02XIFwfOkx1XZ8l07ZSJORAMSBvOfPQc1hdNamatmc2evUPpekS1rsQPMREKsV3i85XBl6REXVR5ZVNoz8/wDkb7V5WVF69pW/P/kb63Lngrml4mepj3gjc5y1SuLtDtRRsmEPxOe4SGNGcaYiToJBHcV4tk9qHWt9RrmMZhAIAcSTJjy9qpZusUtOqtiztGY7VjZB1B2/4tWTTmFgaVRoAY+ichIeHjOIyIB5IynyJrskDk4ecj1kLbVGZ8VrZVePTokjeabhUb+nKp4NK0dI0ZCvhG4VaRxt5DEWHxaVBNff+GWCah5ME+LveFrtTxGAjEaktaz6517gNZ3QtlPqtIpte4uMuqVZYCeJJaCRwDGkdmqUaAZJJxVHCHPIjL6rGz1GcpPMkqKLWYEikcJP8TC0VJkFwH8NxPo8txhZVCpfTaQWuAc1whzToRz9681Gk9pLSWvpgdRxcelb9x4ww8femeSiiyp7+ZrtdlZUEVGNcODgHDzXls93UqZJp06bJ1wta2Y0mAui4rU9kqKLpujQ4Kz7PPIszN0Y+f03HRVioYW667+ayq2iXgFwb1TuJzGGcs9I5zuWmJ1Izz4ZZYVHy3LgbQ7KQ3PTnxjy8UNRx3gdg9601KQwyTwiIEZyImeWXZyC1gt3O3R6Q3mQct85LqtnmqMWrR6KJGZz3iTvjeO+fBSwZknsHYF5RgiMQII0xCImchw07gFlSInJ2XCQc3E+8x+I67oslw3s9hqBYFxOoj96fv2haDUEek3UEZ8MzlPLVKhaSJcJE7wNcJPlHceamxoPS+kKjHMdHWaW+IyPivn2zN1dHaqz46vRgN/O6SO7B5q8/Eg/CcbtdxEGeMDPPMcNy5LXzLjq4k8MtB5BUyXVnR0uV48c4RfJsZWGLDOcT3SB7VthV+tebWWiiDrUqCmOQORPiWjvViw6rHysTxuNN8Pg8ltolxbGrSHNO+Q6XM7HNJHd2Lx3dY3C10g5sNZaekpOEZio2p0jD2GT2PHBdPoHE9IJiMxuPAtG4jwzWVD+PZ/6n+LkTepGcpd1otyIi7DhK3tRT+ca7i2PAn3rjgq33rYelZH0hm33KpVGFpgjMZLmyKmeh0804V6HHvTZyzWh/SVqZc6AJD3tyGggFeq77qo0BFCm1k6kDMxxccyvUSpaVQ6nKVVZkApCALNoQowDCzNZ31iOwrGFMIQanytcLe5krIUd5UUTZoFIqTT4lZV7axuma5Vqt2LeodIvGMpHrrWpjdMyudWtsryvdK1qjkdEcaR6GVJKpe0VUi0vIMYS0DkWtb7Qru75mk6qRMDqjiefIb1SLBYH2muGgEue7M/iPWcfMq8Ino9DUXLI+Ej7dTM0gSNcJ8wtIYNIHgvVWyYBzA9vsXnXY0fK4uPcgUh9UeHH9lTgHAbjpw08FIdGuh/YQ5KKLuVPcgMHAb/PVDTBMwCexZ4VsbS3kgAZknIAb/8A6porLIl5kV6mCm4tgQIbwxnJvmZXAtLgxkcAAO7IL3Wm3tfm3+G30fvHQvjyHfxXHt1XEQO89g/3CzyO9ka4YSWz5OFaLA91tszsyxrmTyc1+Iz25eC+hmkCMs/unXu4qqsMEEHMGVYrvtwdo4Twd7CrQrhnZ12pxjXEVR7qDg5sLn0xhtFBp+0/xcs6towOkZctfArzfH2vtFnG/pP8XK8opnnaHTfkXFFKKTkIXNvW6hVzbAfx3O5O966SKGr5Lxk4u0fP7YHU3YajS08944g6ELGnVCvlrsrKjcNRoc3gfWDqDzCq147GnM2erH3Kkx3PGY7wVhLG1wehi6mEtp7fQrd77UWezuwVHOxRMNaTkdDJyXgG31k41f0f7W2/Lgq6WmyPeBo9gNSBxDqebR2wqwbmsRJGJ7TvGPMdxErBtp7npY4YJR83+jTLRZ9uLI4xjc3m5jgPFd6wXpRqNxMfiHEAgdxIzVGsF02VhnN5+84H1Qu222MAgEADhCKZTJhh+WywV7zaPRC51ot5cuY63NmJUG1t4hQ5kRwpeR6H1CVrhRZqnSZU2uqHgwOf5NBXasez9d+ZaKY++c+5ok+MKFFy4JlOMOXRxxTK6933G8tx4JG6eqCrJdlw06Zl3XcN7tJ5N98rsVdF0QwecjhzdZfdh+589r3LbXE5UY0Ek5DhG5e+5bjr0iS1lCTqdO2IVseMlpYYMrWlFmU8+ScNN7HOq2K1Ej+EPE5rH5MtP1qXgferK5Yqxyxm0qK4bptB1qU/0/7WdC57QNa7SOBZMdhlWAKUoObexxm3VW+2H6AvJbtmatX0rVUIGeABob4AZ96siApyRGTg7iVN2yZIzr1ezqj2LGnsiwEzVqmeat1Qb/FaKjVGlI0WWXNlcGyVLe6qfzuXpobJUBn1/wBbveuw05gL0hSoomeafFv9zjf/AJ2iPok9rifHNb7LdVOnUa5rGg55xnod66bQsdXDv9RUmWtm+UUIpKBEQmEAWupXA18li9xK19EELUaqttd9FoHbmubbqJqiKmBw4Oaw+sLpV7OToV5zYDyUP9C6SRWamxlkd/Ip/lBZ/YQtB2Bsf2J/5a3/ALq3ssZG8L0Mo8VGmPoX7Wa/MylN2Iso0oN7y8+ty9Vl2bo0zLKNMEaHCCfEhWzoViaKnSvQh5Jvls8dntVRojUdnuW9ledRC2dEnRKShmCoDpUBkLMNVXZJBatJYvU1qllPNGrGqjYRksVmUhSZmAKkLJIQWYdylZQiCxGS1RktuFYBAjSKeY7VuUhqlQS3ZEqBqP3uWSgHNCDYilFYqRKwKycsULGMJCyRBZjCQslKAwhIWSIDGFELNEFmGFRC2QkITZqhIWzCmFBZDCtsLXCzCEMQphEQghSiICFKIgIKxAWSQgEJCKUBiQgCyKIAiIgBUQpRAYlqNClEAREQBERAQkKUQCFClEAhIREAhSFClAEREAREQBERAEREAREQBERAEREAREQBERAEREAREQCEREAREQEKYREAREQBERAEREAREQBERAEREAREQBERAEREAREQBERAEREAREQBERAEREAREQBERAEREAREQBERAEREAREQBER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4" name="AutoShape 12" descr="data:image/jpeg;base64,/9j/4AAQSkZJRgABAQAAAQABAAD/2wCEAAkGBxQTEhQUEhMSFRQVFBYVFRgVFhUVFxQVFRcWGBQUFBUYHCggGBolGxQUITQhJiksLi4uFx8zODMsNygtLisBCgoKDg0OGxAQGywkICQuLCwsLCwsLCwsLSwsLCwsLCwsLCwsLCwsLCwsLCwsLCwsLCwsLCwsLCwsLCwsLCwsLP/AABEIAOEA4QMBIgACEQEDEQH/xAAcAAEAAgMBAQEAAAAAAAAAAAAAAQYCAwUEBwj/xABEEAABAwEFBAYEDAYBBQEAAAABAAIRAwQFEiExBkFRYRMicYGRoTKxwdEHFBUjQlJTYnKCkvAzQ3OywuGTJDSj0vEW/8QAGgEBAAMBAQEAAAAAAAAAAAAAAAECAwQFBv/EAC4RAAICAQMBBgQHAQAAAAAAAAABAhEDEiExBBMiMkFRgTNhsfAFQnGRocHxFP/aAAwDAQACEQMRAD8A+4oiIAiIgCIiAIiIAiIgCIiAIiIAiIgCIiAIiIAiIgCIiAIiIAiIgCIiAIiIAiIgCIiAIiIAiIgCIiAIiIAiIgCIiAIiIAiIgCIiAIiIAiIgCIiAIolJQEoolJQEoolJQEoolJQEoolJQEoolJQEoolJQEoolJQEoolJQEoolJQEoolJQEoolJQEoolJQEoolJQEoolEBiiIgCIiAIiIAiIgCIiAIoJjNUC8drH1x81NNh0j0z2u3dg81Dkkb4ennmdRLtVvGk0lpqNBGomSJ0mNFgL2o/as8VWNmaIIeDwb49bNdr4izgEW5XNj7Obie8XpR+1p/qCkXlR+1pfrb71zfk9nAJ8ms+qFO5lZ1BeFL7Wl+tvvUi2U/tKf6m+9co3YzgFHyUzgEB2BaGfXZ+oLMVW/WHiFwjdDOAT5Fp8Am4O8HDiFKr/yIzgFHyIxBZYoRV35FbxKG5+DneJQWWKEVI2krssVA1q1WoGghrQHHE95mGNBOZgE9gJXx28fhEtznk069Sk2cmtMwOZcDP70UpMhtH6ZUL4Tsf8ACNUqVG0rXVezEcLaoe5oBOgqiYAJ+kIA3iJI+sWSlVZUZiqPcC6CHOJGh3FQ9iUd5ERAEREAREQBFqfaWjVw7s/UtD7xaNAT5KHJIlRbPYi5xvTkP1H3LE3oeDfEquuJbs5eh00XgZeBO4eJWw20werJ3CdeWinWiNDPRW9F34T6l8fsVIio76uT29rtR4gnvCv9j2rbVc+k+zWqi8SDjYCySMoqNcQVUPi7mZPaWnmPUd6zlJS4PW6GEseqMtrr+yw7K/zOxnrerCq7svrU7Get6sQWsODg634z9voFR9sq722tga9wHRsMBxA9N85Aq8SqHt5/3NP+k3+96w6rwGWHxF+dqqNt7aHtrMwve0dEPRc4fSfwKvLtVRPhEb87TPGkR4OPvCnqvhkYfGX1Vzbuq5tnYWuc09M0S0lpjA/KQrBSfIBG8A+IlVz4QCPizf6zf7Kitm+GyMfjR6rps3T2Cm1z3hzmmHhzsQcHOgzMns3hcO5L3qWWu6hai4tLvScS7CTo8OOrD5a8VZNkx/0dH8J/vdCr23toY99OixuKsDmRqA7SnzJkGN2XFY5O7CM091XuaR3k4vg13jeFW2WsUbO97abZGJriBA9OqYOY0A7uKvFCkGNa0SQ0AAuJcTG8k5kqjbFW5tCq+jVbge9waHHIhzcujdwE6cz2K+q/T7pyfL/grl2deR8W+Ga21K9uo2RgJFOmCAJ61SrmSRya1nZLuK5DfgyrlgPSUwYkgg5csplfQLxuab4q1zMfFm4eEgNY7vgea6dlt9KpjYx4c5mThBy8QtZzd0i2PHFq5I+K3lsTWpAnGx/LMTyzX1r4KL/darJSZUJNWz1RRcTq5mEmk475iWydejJXBv23UXVeia8F88WgTwzMnulYfBVS6K8rVS+tDwM9KVWo0H/yqYSbXeJzYoxpxPtCIisYBEJjVVy9L3xSG+h4F/M/d5b1WUlE0x43N0jqWq82t0zPHd47+5ce1XyTv93guRUrucsH2J72kNcWEiA4AEtPGDkVzubZ3w6aEfEew3iSYEf6Wym5xXA2f2A6K0/GatorVqgmMQwjrAg4szIzOWQV3p2cBQkyMuTHHaO54aVmJXrp2WEq2xrea8VW8nHTJTaRl35nTAA4LE128VxunPFYmqo1ErB6nXdXad6xc5hEGCOBgjwXGc5YdKVGo0WD5nZstnZTJLBGKJ4ZTpw1XqrVchG8qvttJCxq4n4cFZ9IgyYDSHcnBwMhXjlaKT6bU7b9yy0WQOao23/8en/SHk96u1mrYgOMZ+8LzW66KNZwdVZiIGEdZwgSToCOJV8se0hSOSL0T3PPR2psrzHS4T99rmj9REea1bUXV8aotdSLXPYSWQRDwfSaHabge7ms6uyllP8ALI7Hv9phaKOywpmbPaK1In8LmntbAnvVWsjWmSTXyC0p3FnmuXaVtKm2jamvpPpjCCWu6zRkJESDGXAxK8d716l4VGMoMcKTSSajgQJORcewaDUyVZqVK1NEGrQfzdSc09+F8eS12iw2mpk61Npt4UaRDj+dzyR3KrhNx0u69vrZKkk7PLe97tstNlnodethDGNHWLcoDnAau34d/Yo2Y2eNImtXOKu6TmZwYtc97zJk9w3k++67mo2eSwEvOr3HE8zrnunkuJtNttSs0taDVqcG5NH4nnLwlXUd9U/LhehfFiyZnoxK2/v2PXtbcLa7ekpwKzR/yAfRP3uB7uzRsrtLiihaCRUHVa52roywOn6Y8+3Ws2Lbx73Ztpt7nO8yfYvfX6Ou8VKtMOkZmm40yY0J1BPgqyVS1w9/mdk/w3PCOnIi43lRxHEM+rhI75n1rgWa5KFDG6iwNcWkZEmBG7wHgu9YHsfSAY5zoGGXmXjk86zzPmuVebKrQcAboZBkHfoR7leX1OTEnel8oqTLoo9G1xbLgTGvpTrHGVyvg1t4q37VLZDeiqtE78NanJ8Se5b7ZbX0abpAxNlzWydQOqCeZVY+CSs+le9nFQEGqKjCSNSWl8jj1mDxVsW92W6qo0kfpVFKLQ4zh7SWkgNpj6WbvwjQd5nwXHfZiV7NoXfPjkxvrcVto1WxmuabuTPQxtwgqPLZ7BxXSpWcNWp1sA0XgtNrLt6rsiKnN7nvtFuDchmVza1pc7UleYklarLWL2zhLc4g9gM+ahs2hiUVZvLlitVqrYADBdJAgc5zz7Fuc2JUF6IUErUa/wA4GYT6OLFu1OUcclrrWjC5oc0hjsg+cg/c143TuOiiyyiz0YliSsKtaHtYGOc90mBkGtGr3k6N9e5ZPCgmgVjiIVR2n2ydZavRNo4jAdic6GkHgAJOhG7RenZ3ahtqaerhe2MTZkZ6EHeFBr2cqsul32mCFYFS6deM1ZrDa8dNjuI9WXsW+CW9HndZjqpHulZSvN0pOjVLQ465di6Ths3lylzoBJyHFa8m66+vsWqrXI0gc+fJCKbOVenT1gW02PZT4khjn9skFo5L59trdlRmEmk8NiMQbLRnoXDIHvX1HE/9grYypOR7D/uVRxs9TpfxCXTNVBUvvk+G2G4q7yCG4RxdkPeVeLFZ+jY1kk4Rqd53ldLa6yOo0nVqI7RuaSfSHJVC4bwqV69Om4yC7E78LQXEHkYjvWVadj3f+iXV4u1VaUXW6S6m8O3HIjiOfBdS1WnGdIyjXwWprR5FYMChN1ufP5ZLJLVW5WL8ujETGrl7blutlO02XIFwfOkx1XZ8l07ZSJORAMSBvOfPQc1hdNamatmc2evUPpekS1rsQPMREKsV3i85XBl6REXVR5ZVNoz8/wDkb7V5WVF69pW/P/kb63Lngrml4mepj3gjc5y1SuLtDtRRsmEPxOe4SGNGcaYiToJBHcV4tk9qHWt9RrmMZhAIAcSTJjy9qpZusUtOqtiztGY7VjZB1B2/4tWTTmFgaVRoAY+ichIeHjOIyIB5IynyJrskDk4ecj1kLbVGZ8VrZVePTokjeabhUb+nKp4NK0dI0ZCvhG4VaRxt5DEWHxaVBNff+GWCah5ME+LveFrtTxGAjEaktaz6517gNZ3QtlPqtIpte4uMuqVZYCeJJaCRwDGkdmqUaAZJJxVHCHPIjL6rGz1GcpPMkqKLWYEikcJP8TC0VJkFwH8NxPo8txhZVCpfTaQWuAc1whzToRz9681Gk9pLSWvpgdRxcelb9x4ww8femeSiiyp7+ZrtdlZUEVGNcODgHDzXls93UqZJp06bJ1wta2Y0mAui4rU9kqKLpujQ4Kz7PPIszN0Y+f03HRVioYW667+ayq2iXgFwb1TuJzGGcs9I5zuWmJ1Izz4ZZYVHy3LgbQ7KQ3PTnxjy8UNRx3gdg9601KQwyTwiIEZyImeWXZyC1gt3O3R6Q3mQct85LqtnmqMWrR6KJGZz3iTvjeO+fBSwZknsHYF5RgiMQII0xCImchw07gFlSInJ2XCQc3E+8x+I67oslw3s9hqBYFxOoj96fv2haDUEek3UEZ8MzlPLVKhaSJcJE7wNcJPlHceamxoPS+kKjHMdHWaW+IyPivn2zN1dHaqz46vRgN/O6SO7B5q8/Eg/CcbtdxEGeMDPPMcNy5LXzLjq4k8MtB5BUyXVnR0uV48c4RfJsZWGLDOcT3SB7VthV+tebWWiiDrUqCmOQORPiWjvViw6rHysTxuNN8Pg8ltolxbGrSHNO+Q6XM7HNJHd2Lx3dY3C10g5sNZaekpOEZio2p0jD2GT2PHBdPoHE9IJiMxuPAtG4jwzWVD+PZ/6n+LkTepGcpd1otyIi7DhK3tRT+ca7i2PAn3rjgq33rYelZH0hm33KpVGFpgjMZLmyKmeh0804V6HHvTZyzWh/SVqZc6AJD3tyGggFeq77qo0BFCm1k6kDMxxccyvUSpaVQ6nKVVZkApCALNoQowDCzNZ31iOwrGFMIQanytcLe5krIUd5UUTZoFIqTT4lZV7axuma5Vqt2LeodIvGMpHrrWpjdMyudWtsryvdK1qjkdEcaR6GVJKpe0VUi0vIMYS0DkWtb7Qru75mk6qRMDqjiefIb1SLBYH2muGgEue7M/iPWcfMq8Ino9DUXLI+Ej7dTM0gSNcJ8wtIYNIHgvVWyYBzA9vsXnXY0fK4uPcgUh9UeHH9lTgHAbjpw08FIdGuh/YQ5KKLuVPcgMHAb/PVDTBMwCexZ4VsbS3kgAZknIAb/8A6porLIl5kV6mCm4tgQIbwxnJvmZXAtLgxkcAAO7IL3Wm3tfm3+G30fvHQvjyHfxXHt1XEQO89g/3CzyO9ka4YSWz5OFaLA91tszsyxrmTyc1+Iz25eC+hmkCMs/unXu4qqsMEEHMGVYrvtwdo4Twd7CrQrhnZ12pxjXEVR7qDg5sLn0xhtFBp+0/xcs6towOkZctfArzfH2vtFnG/pP8XK8opnnaHTfkXFFKKTkIXNvW6hVzbAfx3O5O966SKGr5Lxk4u0fP7YHU3YajS08944g6ELGnVCvlrsrKjcNRoc3gfWDqDzCq147GnM2erH3Kkx3PGY7wVhLG1wehi6mEtp7fQrd77UWezuwVHOxRMNaTkdDJyXgG31k41f0f7W2/Lgq6WmyPeBo9gNSBxDqebR2wqwbmsRJGJ7TvGPMdxErBtp7npY4YJR83+jTLRZ9uLI4xjc3m5jgPFd6wXpRqNxMfiHEAgdxIzVGsF02VhnN5+84H1Qu222MAgEADhCKZTJhh+WywV7zaPRC51ot5cuY63NmJUG1t4hQ5kRwpeR6H1CVrhRZqnSZU2uqHgwOf5NBXasez9d+ZaKY++c+5ok+MKFFy4JlOMOXRxxTK6933G8tx4JG6eqCrJdlw06Zl3XcN7tJ5N98rsVdF0QwecjhzdZfdh+589r3LbXE5UY0Ek5DhG5e+5bjr0iS1lCTqdO2IVseMlpYYMrWlFmU8+ScNN7HOq2K1Ej+EPE5rH5MtP1qXgferK5Yqxyxm0qK4bptB1qU/0/7WdC57QNa7SOBZMdhlWAKUoObexxm3VW+2H6AvJbtmatX0rVUIGeABob4AZ96siApyRGTg7iVN2yZIzr1ezqj2LGnsiwEzVqmeat1Qb/FaKjVGlI0WWXNlcGyVLe6qfzuXpobJUBn1/wBbveuw05gL0hSoomeafFv9zjf/AJ2iPok9rifHNb7LdVOnUa5rGg55xnod66bQsdXDv9RUmWtm+UUIpKBEQmEAWupXA18li9xK19EELUaqttd9FoHbmubbqJqiKmBw4Oaw+sLpV7OToV5zYDyUP9C6SRWamxlkd/Ip/lBZ/YQtB2Bsf2J/5a3/ALq3ssZG8L0Mo8VGmPoX7Wa/MylN2Iso0oN7y8+ty9Vl2bo0zLKNMEaHCCfEhWzoViaKnSvQh5Jvls8dntVRojUdnuW9ledRC2dEnRKShmCoDpUBkLMNVXZJBatJYvU1qllPNGrGqjYRksVmUhSZmAKkLJIQWYdylZQiCxGS1RktuFYBAjSKeY7VuUhqlQS3ZEqBqP3uWSgHNCDYilFYqRKwKycsULGMJCyRBZjCQslKAwhIWSIDGFELNEFmGFRC2QkITZqhIWzCmFBZDCtsLXCzCEMQphEQghSiICFKIgIKxAWSQgEJCKUBiQgCyKIAiIgBUQpRAYlqNClEAREQBERAQkKUQCFClEAhIREAhSFClAEREAREQBERAEREAREQBERAEREAREQBERAEREAREQCEREAREQEKYREAREQBERAEREAREQBERAEREAREQBERAEREAREQBERAEREAREQBERAEREAREQBERAEREAREQBERAEREAREQBER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8" name="AutoShape 16" descr="data:image/jpeg;base64,/9j/4AAQSkZJRgABAQAAAQABAAD/2wCEAAkGBxQSEhQQERQVFRIVFRcWFRcVFRcZGxwYFBYWHRwTGRYYHCggHxomGxgXITEjJSkrLi4uGR80ODMtNygtLisBCgoKDg0OGhAQGiwmHyYsLCwsNCwsLCwsLCwsLCwsLCwsLCwsLCwsLywsLCwtLCwvNCwsLCwsLCwvLSwvNywsLP/AABEIALMBGQMBIgACEQEDEQH/xAAcAAEAAQUBAQAAAAAAAAAAAAAABgMEBQcIAgH/xABMEAABAwICBgMJCwsEAgMAAAABAAIDBBEFIQYHEjFBURNhkRciMlRxcoGh0RQjMzVSc5OxsrPTCBVCYnSCkqPB4fAlU8LSJEMWovH/xAAZAQEAAwEBAAAAAAAAAAAAAAAAAQIDBAX/xAAuEQACAgEDAgUCBQUAAAAAAAAAAQIRAxIhMQRBEzJRYaEU8CKx0eHxI0JxgcH/2gAMAwEAAhEDEQA/AN4oiIAiIgCIiAIiIAiIgCIiAIiIAiIgCIiAIiIAiIgCIqL6hoDnXHeAl3VYcVDdCrMZo7XbfSQnfE8geZc7PZa3YsyoLopOfdfntff1O/op0semnrgb9TDRMIiLcwCIiAIiIAiIgCIiAIiIAiIgCIiAIiIAiIgCIiAIiIAiIgCIiAIiIAiIgCjOljmgt2TZ9iHW+TwBWWxPE2xCwzedw5dZ6lEq95ddzjcnMlcPWZo1oXP5HZ0uJ6tT4Kuh1PtVDn8GMPa7Ieq6nCweiMAbBtWze5xJ52Nh9SvaTEg+aWnOT4yD5WOAIcPSbH+626dKGNX3KdQ3PI67F+iIug5giIgCIiAIiIAiIgCIiAIiIAiIgCIiAIiIAiIgCIiAIiIAiIgCL4SsNiekLI7hnfu6vB7ePoVJ5IwVyZeEJTdRRmHvABJIAG8nIdqj2J6SDNkGf653fujj5VGa/FJJz747Lg0ZNHo/qVf4Vg0ktjbZZ8p39BxXBPqp5HpxL9f2O6HSwxrVkf3/ANPMW093FznHyklX2IYcWtYzfNIchyH+ceorPU1HHTsLuQzcd56h7EoqYl5nkFnnJo+S3l5Uj0tbPl/CKy6nuuF8l1R04jY2MbmgDs4rXuM4r0OLCRpyDo439bXNaHdl+1qnmLYg2CJ0ruAyHN3BoWnnNdPUNBzfLKL+V7hc+tbdTPTpjEdHj1apS4qjdqIi7DgCIiAIiIAiIgCIiAIiIAiIgCIiAIiIAiIgCIiAIiIAi+Eq1lrRubn18FWU4x5LRi5cF0SreoqtkZZqm1rnZn1qt7lB35rPXKXlRbTGPJgK+d8htmeTR7AraLR6WTwrMHXmewf1spZHGG7gB5F7Wf0qk7m7NfqXFVBUYjDtHYYs7bbub8+wbllJHgb/AO/kAXteHWF3Gw6zyW8YRgqiqMZTlN3J2UWwlxDn8M2t4DrPN3qHrX2trGRN23mw4cz1ALHVuPNHexd8ef6P91HcSmc87Tjc/wCZALly9VGG0N2dGPp5Tdy2RjdJMVdUOu7Jo8FvLr8qv9A8CJf7rkHetuIgeJORf5ALgeU8ldYRouZCJJxZm8M4u8vIevyKZMYAAAAABYAbgBwAVcGGUpeJM1z54xj4eM9IiLvPPCIiAIiIAiIgCIiAIiIAiIgCIiAIiIAiIgCIiAK0r8QZEO+PfHwWjef7dap4rX9EGtY3bmebRs5kb3Hk0byfaqVBhojvNK7bmPhPO4fqsHAcFnKT4j/BpGKq5fyfYo5Jc5O8bwbx/wA8qvYaZrdwz5lVWm/919URxRW/L9yJZG9uEEReJJQ3Mlat0UPa8Syho2nENA3kmw7Via7GCMmD0n2LBTUdRUG9nO63ZD0Xy7FzT6lLaCtnTj6dveTpGUr9K423bENs8zk32lYGpxGSY++OuODRkOxZSi0Q4yyehg/5H2LP0WFxReAwX5nM9pXO8WfN53SN/EwYvIrZHMPwiR+dtlvN2XYN6kFBhkbMx3zxlc8D1Dgr2WQNBc42A3rG4JMXmV/AuBHZ7LLWGHHikly2YzyzyRb4RlURF2HKEREAREQBERAEREAREQBERAEREAREQBERAEREARF8duQGJw8j3ytkIG2Dsk7mwtPe287wz5wHAKvh7jNadwIYc4mn5PCR36x4cgo7WVAnNFQsyY+OOSQfqNbcM/8AqfUpiAsYPU/Zfmb5FpXu/hH1eJJQ3eVbuqS4lsedsi7gOrrK9RUgGbu+PX7FLm3tH9jPSl5j4JnO8EZL66l2vCPYrmyKfDvzOxq9ChFRsbmGi/M5n1quqU1SxnhOA8p/osRW6Sxs8AOef4R2nP1JKcMa3dExhOb2VmcVlX4nHF4Tu++SMz2cPSofWaSTSXAIY3kzf/Fv7LLzh2GyzG7Wmx3udkO3j6FyT6y3WNWzqj0elXkdGQqsQfUODbZX71o59fMqTYdS9GwN47z5SqGF4U2EX8J/F39AOCyC1wYZReufLMc2WL/DDgIiLqOcIiIAiIgCIiAIiIAiIgCLz0g5jtCdIOY7UB6ReQ8cx2r0gCIiAIiIAiIgCIiAhtNGG4u5trDou8H7o3enaUlqiXu6FpsLXkcN4adzR1mx8gB6lYY3hjjLFWRC8kRs5o3vjN7gfrAF1vKsnSEEyOHFw+wy3qz9KwjGri/X4Oick1GS7Kv9orRRhoDWiwG4BfJJmt3lWoldLfY71m7a5+TqVWOiaN+Z61bVJ7QWxnpS8zPnuq+4dq8T7bhlf6leNaBuC+pok+WRqS4RgpMIe7i0eU3+peW6MNPhvcfNAH13WfRV+mx90X+oydmY2kwOCPNsYJ5u74+tZKyItYxjHZIzlKUuWERFYqEREAREQBERAEREAREQBERAciax6JsGJ1kUYswTOIHLbs6w6gXWC2Do5qSZVUsFUaxzDNEyTZ6EG220HZvt571B9a/xvW/Oj7DV0jq9+LKH9lh+7auqcmoqiqNZzag9kbUNeQ8btqCwv5zZLjy2KiFVjWMYFUCCWZxHhNa9xlhkbzbtZgeTZI6l04tV/lEUTXYfFMR38dQ0NPVI12031NP7qzhkbdS3JolWr3TaLFYDIwbE0dhNFe+yTucDxYbGx6iOClS5p1A1TmYoGAnZkhka4cO9s4G3lb610sq5I6ZUEYPSXS6kw/Y92SmISX2D0Urwdm1xdjCAcxkVb6Pad0FdKYKSoEkgaX7PRys70EAkF7ADvGQWrNf+MmoqabC4RtvaQ5wFrmWbvY4x17Jv++FrDRfGX4fWxVIBDoZO/buJbm18ZB4lpcM9xV44k433FnYyKjSVLZWMljIcx7WvY4bi1wBDh1EEKssCTCaS6WUmHhhrJDEJLhp6KV4JG8XjYQD1FetHdKaSva51JO2XZ8IDaa4ciWPAcAbb7ZqLa94GuwiVxFyySFzTyJkDb/wuI9K52wLF56GaOqgJZIM2kg7Lm3ILSP0mEgg+TmFtDGpRvuRZ2WqEsGUmzvePXs2v9XYsHoLpdFidM2oi71472WMm5Y/l1tO8HiORuBI1jKPZlk6KVMRsN2d2yLeS25eMQrWQRSTyu2Y42Oe91ibNaLk2aCTlyX22wSR4JNyORO8jqVDGcPbVU8tM5xDJo3RlzbXAeCCRfK+arF9mH6kV7rmEeN/yKj8NO65hHjf8io/DVKn1PYS1oBp3PI/SdPLc+XZcB2Bab1zaO09BXRwUkfRxup2PI23u74ySgm7yTuaOxdMIwk6VldzdPdcwjxv+RUfhq4w7Wdhc8rIIqnakkcGMb0M4u5xsBd0YAz5lQHVFoBQV2HioqoOkl6WRu10srcm2sLMeB6lNIdU+HRTQ1FOySGSGVkg2ZHODix19lwkLsj1WVZKC23G5NKupbEx8r7hjGlzrNLjZoubNaCSbDcASob3XMI8b/kVH4am5F8juXF8FM33S2I5t6YMPWNu31JigpXYbOme65hHjf8io/DTuuYR43/IqPw187kWEeKn6eo/ETuRYR4qfp5/xFH9P3+BuSDRvSilxBr30cvStYQ1x2JGWJFwLPaL5cld4zi0VJC6oqHFsTLbTgx77Am1y1gJt12WL0P0Ogw0TNpS/Ylc15a921slotZpte3lusrjUDZKeaN4BY6J7XA8QWkEKjq9iTDYFp/h1ZJ0NNUtdKdzXNkjJ6m9I1u0cjkLqTLiWHbbaRu0NhzbPbcbLsy3vhud3pI808l0jqg1h/nCP3LUkCsjbv3dKwf8AsA+WP0h6RvIGuTFpVohM2So9pJptRUD2xVkxie9u033qVwIuR4TGEbxuvfdzUhWkPylWD/wXcffx6PeVSCTlTJNzYdXMniZPEdqORoex1nNu1wuHWcARccwrDSTSiloGskrJDGx7i1p6OR4LgL297abG3PkVdYFEGU0DGizWwxtA5AMaAOxQbX7GDhTiRm2eIjqJJH1EqIpOVAv+65hHjf8AIqPw07rmEeN/yKj8Nab1LaNU1fVTRVcfSMbDttG29tnbbBe7HA7iVuPuRYR4qfp5/wARaSjji6dkbn3uuYR43/IqPw1kv/n+H/7/APKl/wCiw1Xqcwp7S1sD4yRk5k0pI6wHuc3tBXjuVQ+MS9jPYqvR2sbmj9a/xvW/Oj7DV0lq9+LKH9lh+7aubda/xvW/Oj7DVPNG9Uc1RSU9Q3E5IxLCyQMETiGh7QdgETi9r23Ba5EtEbIRvOaVrAXPcGtGZLiAAOZJXPOu/TuKtdHR0rg+CFxe+QbnyWIAaeLWguz3EnLdcyN+ot77CbE5JGA3IMB9RdMQD6FKNGtUeH0jhIWOqJAbgzkOAPVGAG9oJWcXGO/JJE9QGh8ke3ic7S0PZsU4cLEtcQXS25GwA5i53WJ2/i2IMp4ZaiU2jiY57vI0E5dauwtQ/lC6SdHTx4ew9/OekltwjjOQPnP+wVG+SQ4IxqhoX4ni82Jzi4iLpjxHSSXEbBfg0XI5bDVjNeWjXuWvNQwWiqgZBbcJB8IPSSHfvlSfVVpxhmG0IillcKiR7pJrRSGxOTWggbg0D0kr3rQ05wvEqF8McrunY4SQ3hkHfDItvbIOaSPLbktU2p8bcDsZzUFpL7oonUbzeSlNm34xPJLew7TeobK2kuS9Wekn5vxCGdxtE49FN83IQC4+adl37q6zBWeaOmQRAteXxPP58P3zFDdHdCW4po7AG2FVE6d0Dzz6Z94nH5LvUbHmDMteXxPP58P3zE1G/E9P5833z0Taha9QaB0U0jqMJq+kYCHMcY54XXAcGmzo3cnAg2PAjjmD1Xo/jUNbBHVU7tqN4v1g8WOHBwORC1lrt1fdO04lSMvOwe/saM5GNHwgHF7Rv5jyWOttVunbsMqLPJdSSkCZoz2TuEzR8ocRxGXAW0klkjqXI4Nlz6VVFPpK+iY69PUOhD2OuQHGnZ74zk7IX4Eegja7ouLcj6j5QtEYpUNk0rgkjcHMe6nc1zTcFrqdpDgRvBC34sckVt/glM8MdwIsf83Lnb8on4yi/ZI/vZ10Yuc/yifjKL9kj+9nVsHmIkbF1BfFQ+fl/wCK2OtcagviofPy/wDFbHVJ+ZkoLjJjw2rDnGwFRck8AJMyuzVxj0QfVbDtzp9k+QyWK2wdyGdU90DDPHqf6QL4dYOGeO0/0gWB7i+F/Il+mcvjtS2F28CYdYmP9Qsvwe4J7h9cyeJk8TtqORocx1iLtO42OaYj8FJ5jvslUcEwxtLTxUsZcWQsaxpdYuIaLC5AAv6Aq2I/BSeY77JVCTQWovBIq2HEqWcXjkZAOtpBms9p4OBzCg+PYTU4RXdGXFk0Tg+KVuW0252ZG9RsQRnxBWyvyafDrvNp/rmWw9ZmhLMUpiwWbUx3dA88+Mbj8h1rdRseFj0OembT4IoatdN2YpTBx2W1MYAnjHPhI0H9B3qNxna5gX5Svg0Pln+qJaqwXFKnCq0SNBjnhcWyRuyuL99E8cWn2EbgVPddOkcOIUmHVUB71xnDmnex4EN43dY9YseKnw9M01wLN9YT8BD82z7IUF19fFL/AJ6L7SnWE/AQ/Ns+yFBdfXxS/wCei+0sIeZEmsNRONQUtZPJUzMhY6DZBe6wJ6RhsOuwK3d3QMM8ep/pAtC6ndFafEaqaGqDixkO23ZcW99ttG8dRK253F8L+RL9M5a5dOrchEjpNOMPlkZDFVxSSSO2WNY7aJJ4ZD61IVBMK1T0FNURVUHTMkhftt982gciLODgcs+FlO1i67EnJutf43rfnR9hq6R1e/FlD+yw/dtUIxXUlHUTS1EtZKZJXukdaNtrvJJAz3Z5Dktg6J4IaKljpOldKIgQ1zgAdkkkNNjwvbyALWc04pIhGXREWJJ5kkDQXOIDQCSTkABvJPJczxXx/Hbm5gdJfjlTQ8OouA9DpFv7TDAXV1O6lE7oGPykLGguc35FycgePPduvfAaAatIsLmknZM+Vz4+j79jRYbQJsRz2QtISUU33IL3uZYV4nH2v/7J3MsK8Tj7X/8AZS5FTU/Uk5R1qaLjD6+SKMWgkAlh3mzXXuy5+S4OHHLZ5rempvSX3bh0bXOvNT2hkucyGjvHnjmy2fEtcq2sLV7HixhdJK6Iwh4Gw0G+3s778tn1lY7Q7Vb+bagVFPWSm42ZGOjbsvb8kgHfxBGYPVcHWU1KCT5IK+vM/wCjz+fD98xNRvxPT+fN989ZnTzRMYnA2mdM6JgeHu2Wgl2yCA3M7s7+gL7oJop+bIHUzZnSxl5e3baAW7QF2ix3XF/KSqWtFAki0Brl1bGBz8Rome8OO1PG0fBk75Wgf+s8R+ieo97v9fHNBFjmDvCiE3F2iTk7Vc4nFqK5JtKAL8tl2S6yUDi1VUcVdFiFMXwujftmJtjGTnuBzbv3A25AKeK2Sak7RCC5y/KJ+M4v2SP72ddGrXGmeqhmJVTquWqkaS1rWsaxtmtaPBBJuc7nyuKYpKMrYZ81Bn/SR8/L/wAVsaOQOFwbgqMaA6HDC4pIGTOlje/pAHtA2XEAG1juNm9ikE8Thd8fhcWnc72O6+3qpke7aLJFyuMqZ4NW1wORqAQerpN67A6Xp4niJ5Y4hzL275jrWzaf0geC1T3AoPG5fo2e1aYZxSb9SJJp0bb93Rf7jP42+1fHYhEMzLGB1vb7VqXuA0/jcv0bPancBp/G5fo2e1VqPqQbUw7GYKh0jYJo5TGQJOjcHBpdewJGV8jkq2I/BSfNv+yVGtXugrMJbMyOV0olLCdpoFtgOGVvKpDjVCZ4JYA8xmWN0e2BctDxYkDnYlVdXsSaY/Jp8Ou82D65lvRQPQLVs3CpnzRVL5BIzYexzGgHMEOuDvGfaVPFbI05WgjWet7VyK9hq6UAVkbc27umYP0D+uOB47jwI5wlDm3jdtAtJu03FnDI3B3Hgu21B9NdV9HiLzM7ahqD4UkVu+t8tpFievI5DPJXx5dOzIaJbhPwEPzbPshQXX2f9Jf89F9orYFLDsMYy99lobfzQBdRzT7Q8YpCynfM6KNr+kOw0EuIBAvc7hc+rks4upWSaf8AydpWtragucGj3PxIH/sZzXQHu6L/AHGfxt9q1J3AoPG5fo2e1O4FT+Ny/Rs9q0m4yd2QjalXjVPE0vlnhY0by6RgHrKwPdMwvx2Lsf8A9VCe4FB43L9Gz2p3AoPHJfo2e1VSh6jc3GiIsyQiIgCIiAIiIAiIgCIiAL45wAucgvqw+ORvlcyBmQN3PPCwIAv6b5dSpOWmNpFoR1OmXZxNn6N3eQe1fW145H1KjTYQ1osXEn0BXIoW9fasF475o1fgriz02qaeaqdKOYVMUo615lpLi1/UtU8ndFKgXAK+rEvwl/6MlvJcfUV5bRVI3Ti3W3a+tPEl3i/gnRHtJfJTxd3ueVlQ3wXkMlHPk/yjNZxWDsO6QNE7uk2TtWA2W3G64Bz7VfqYRabfZ/bInJNJd19op1Muwxz7X2Wl1vIL2UE0d03r66nbVU+GRuicXBt65rTdjiDkYeYKm+I/BSeY77JWqtUeJ1seFwsp6Fs0YdLsyGqZHcmR17tLCRY5LZLYzJpo9pm2oqX0E8EtLWMbt9FJsuDmZd9HI02cM+rjyNsdDpvVTVdXSUlAyX3I8Me91WI77V7ENMR+SeK9YFoxUyYicWxAxMkbF0MEEJLgxhvm+RwG07vnbhbPqso3olNVNxbGfckUEl549vppnx2+Ets7Mb78eW4KUluQSSt07loyw4nQvpoXuDBPHMyeNpPy7Brmj0FSTSDH4KKA1NS8NiFrHeXE7mtA3k/5ktaYjVVGMVTsHrzHQNjc2R0Ldp8lQ1pJvFK6zdnjkL5XtkQL/WwwRVWDzSj/AMGGptJ8lrrx7Dn34ANcc+APNKVgkdPpBiEzelhw0NjIuwVNUIpHA842xv2D1OKrYBpkyed1FURSUta1u10MpBDm/Likb3r27+RyOWRUmabi4zBWstZJ6TFcHhp86pkxkfs72wBzC4v/AFSGv7DzUKmSbOUVg0x/1N+FTw9E4x9JTy9JtCZtrkBuyNlws7K58B3Ve4xb86Ga1L7hZT5ZzdO+Q5C7tlmy0Z3AFze17i9hhta+ASTUzK2myraF3TxOaMyG2L2WzvkLgZ3tbiiSBOXvABJIAAuSdwA4krCaH6QGvhdUiIxwmR7YCXEmSNhsJi0tGxex73PdvURxLSb87UdJSUp2ZMQBFRsnOGCKwqN43k942477aWxaKlZFGyGNobHG0MY0bg1osAPQFDVArIiKAEREAREQBERAEREAREQBERAF82c78d3Z/wDqIgPqIiAIiIAiIgCIiAoV496k8x32SopqkgazDIWMFmh0uVyd8juaIrLysEyUF0HpmtxHFntFnPlZtG5zsZERFwwedbuHRupo6kt9/glYYpGktewk8HNIO8A+hSelp2VdHG2pa2VssMZkD2ghxcxpJtu355bkRT/agc/abaQVWGVb6KhqJoaZoAbH0jnhoucmmQuLRlwK3Xq/wSCKBtUxl6idoMsr3Pkkcet8hLrZDK9kRXyeVEIlaIixJNbaqsIhhq8VMUbWFtUYm2vkwOcQwDgL8uQ5BbJRFafIQREV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0" name="AutoShape 18" descr="data:image/jpeg;base64,/9j/4AAQSkZJRgABAQAAAQABAAD/2wCEAAkGBxQSEhQQERQVFRIVFRcWFRcVFRcZGxwYFBYWHRwTGRYYHCggHxomGxgXITEjJSkrLi4uGR80ODMtNygtLisBCgoKDg0OGhAQGiwmHyYsLCwsNCwsLCwsLCwsLCwsLCwsLCwsLCwsLywsLCwtLCwvNCwsLCwsLCwvLSwvNywsLP/AABEIALMBGQMBIgACEQEDEQH/xAAcAAEAAQUBAQAAAAAAAAAAAAAABgMEBQcIAgH/xABMEAABAwICBgMJCwsEAgMAAAABAAIDBBEFIQYHEjFBURNhkRciMlRxcoGh0RQjMzVSc5OxsrPTCBVCYnSCkqPB4fAlU8LSJEMWovH/xAAZAQEAAwEBAAAAAAAAAAAAAAAAAQIDBAX/xAAuEQACAgEDAgUCBQUAAAAAAAAAAQIRAxIhMQRBEzJRYaEU8CKx0eHxI0JxgcH/2gAMAwEAAhEDEQA/AN4oiIAiIgCIiAIiIAiIgCIiAIiIAiIgCIiAIiIAiIgCIqL6hoDnXHeAl3VYcVDdCrMZo7XbfSQnfE8geZc7PZa3YsyoLopOfdfntff1O/op0semnrgb9TDRMIiLcwCIiAIiIAiIgCIiAIiIAiIgCIiAIiIAiIgCIiAIiIAiIgCIiAIiIAiIgCjOljmgt2TZ9iHW+TwBWWxPE2xCwzedw5dZ6lEq95ddzjcnMlcPWZo1oXP5HZ0uJ6tT4Kuh1PtVDn8GMPa7Ieq6nCweiMAbBtWze5xJ52Nh9SvaTEg+aWnOT4yD5WOAIcPSbH+626dKGNX3KdQ3PI67F+iIug5giIgCIiAIiIAiIgCIiAIiIAiIgCIiAIiIAiIgCIiAIiIAiIgCL4SsNiekLI7hnfu6vB7ePoVJ5IwVyZeEJTdRRmHvABJIAG8nIdqj2J6SDNkGf653fujj5VGa/FJJz747Lg0ZNHo/qVf4Vg0ktjbZZ8p39BxXBPqp5HpxL9f2O6HSwxrVkf3/ANPMW093FznHyklX2IYcWtYzfNIchyH+ceorPU1HHTsLuQzcd56h7EoqYl5nkFnnJo+S3l5Uj0tbPl/CKy6nuuF8l1R04jY2MbmgDs4rXuM4r0OLCRpyDo439bXNaHdl+1qnmLYg2CJ0ruAyHN3BoWnnNdPUNBzfLKL+V7hc+tbdTPTpjEdHj1apS4qjdqIi7DgCIiAIiIAiIgCIiAIiIAiIgCIiAIiIAiIgCIiAIiIAi+Eq1lrRubn18FWU4x5LRi5cF0SreoqtkZZqm1rnZn1qt7lB35rPXKXlRbTGPJgK+d8htmeTR7AraLR6WTwrMHXmewf1spZHGG7gB5F7Wf0qk7m7NfqXFVBUYjDtHYYs7bbub8+wbllJHgb/AO/kAXteHWF3Gw6zyW8YRgqiqMZTlN3J2UWwlxDn8M2t4DrPN3qHrX2trGRN23mw4cz1ALHVuPNHexd8ef6P91HcSmc87Tjc/wCZALly9VGG0N2dGPp5Tdy2RjdJMVdUOu7Jo8FvLr8qv9A8CJf7rkHetuIgeJORf5ALgeU8ldYRouZCJJxZm8M4u8vIevyKZMYAAAAABYAbgBwAVcGGUpeJM1z54xj4eM9IiLvPPCIiAIiIAiIgCIiAIiIAiIgCIiAIiIAiIgCIiAK0r8QZEO+PfHwWjef7dap4rX9EGtY3bmebRs5kb3Hk0byfaqVBhojvNK7bmPhPO4fqsHAcFnKT4j/BpGKq5fyfYo5Jc5O8bwbx/wA8qvYaZrdwz5lVWm/919URxRW/L9yJZG9uEEReJJQ3Mlat0UPa8Syho2nENA3kmw7Via7GCMmD0n2LBTUdRUG9nO63ZD0Xy7FzT6lLaCtnTj6dveTpGUr9K423bENs8zk32lYGpxGSY++OuODRkOxZSi0Q4yyehg/5H2LP0WFxReAwX5nM9pXO8WfN53SN/EwYvIrZHMPwiR+dtlvN2XYN6kFBhkbMx3zxlc8D1Dgr2WQNBc42A3rG4JMXmV/AuBHZ7LLWGHHikly2YzyzyRb4RlURF2HKEREAREQBERAEREAREQBERAEREAREQBERAEREARF8duQGJw8j3ytkIG2Dsk7mwtPe287wz5wHAKvh7jNadwIYc4mn5PCR36x4cgo7WVAnNFQsyY+OOSQfqNbcM/8AqfUpiAsYPU/Zfmb5FpXu/hH1eJJQ3eVbuqS4lsedsi7gOrrK9RUgGbu+PX7FLm3tH9jPSl5j4JnO8EZL66l2vCPYrmyKfDvzOxq9ChFRsbmGi/M5n1quqU1SxnhOA8p/osRW6Sxs8AOef4R2nP1JKcMa3dExhOb2VmcVlX4nHF4Tu++SMz2cPSofWaSTSXAIY3kzf/Fv7LLzh2GyzG7Wmx3udkO3j6FyT6y3WNWzqj0elXkdGQqsQfUODbZX71o59fMqTYdS9GwN47z5SqGF4U2EX8J/F39AOCyC1wYZReufLMc2WL/DDgIiLqOcIiIAiIgCIiAIiIAiIgCLz0g5jtCdIOY7UB6ReQ8cx2r0gCIiAIiIAiIgCIiAhtNGG4u5trDou8H7o3enaUlqiXu6FpsLXkcN4adzR1mx8gB6lYY3hjjLFWRC8kRs5o3vjN7gfrAF1vKsnSEEyOHFw+wy3qz9KwjGri/X4Oick1GS7Kv9orRRhoDWiwG4BfJJmt3lWoldLfY71m7a5+TqVWOiaN+Z61bVJ7QWxnpS8zPnuq+4dq8T7bhlf6leNaBuC+pok+WRqS4RgpMIe7i0eU3+peW6MNPhvcfNAH13WfRV+mx90X+oydmY2kwOCPNsYJ5u74+tZKyItYxjHZIzlKUuWERFYqEREAREQBERAEREAREQBERAciax6JsGJ1kUYswTOIHLbs6w6gXWC2Do5qSZVUsFUaxzDNEyTZ6EG220HZvt571B9a/xvW/Oj7DV0jq9+LKH9lh+7auqcmoqiqNZzag9kbUNeQ8btqCwv5zZLjy2KiFVjWMYFUCCWZxHhNa9xlhkbzbtZgeTZI6l04tV/lEUTXYfFMR38dQ0NPVI12031NP7qzhkbdS3JolWr3TaLFYDIwbE0dhNFe+yTucDxYbGx6iOClS5p1A1TmYoGAnZkhka4cO9s4G3lb610sq5I6ZUEYPSXS6kw/Y92SmISX2D0Urwdm1xdjCAcxkVb6Pad0FdKYKSoEkgaX7PRys70EAkF7ADvGQWrNf+MmoqabC4RtvaQ5wFrmWbvY4x17Jv++FrDRfGX4fWxVIBDoZO/buJbm18ZB4lpcM9xV44k433FnYyKjSVLZWMljIcx7WvY4bi1wBDh1EEKssCTCaS6WUmHhhrJDEJLhp6KV4JG8XjYQD1FetHdKaSva51JO2XZ8IDaa4ciWPAcAbb7ZqLa94GuwiVxFyySFzTyJkDb/wuI9K52wLF56GaOqgJZIM2kg7Lm3ILSP0mEgg+TmFtDGpRvuRZ2WqEsGUmzvePXs2v9XYsHoLpdFidM2oi71472WMm5Y/l1tO8HiORuBI1jKPZlk6KVMRsN2d2yLeS25eMQrWQRSTyu2Y42Oe91ibNaLk2aCTlyX22wSR4JNyORO8jqVDGcPbVU8tM5xDJo3RlzbXAeCCRfK+arF9mH6kV7rmEeN/yKj8NO65hHjf8io/DVKn1PYS1oBp3PI/SdPLc+XZcB2Bab1zaO09BXRwUkfRxup2PI23u74ySgm7yTuaOxdMIwk6VldzdPdcwjxv+RUfhq4w7Wdhc8rIIqnakkcGMb0M4u5xsBd0YAz5lQHVFoBQV2HioqoOkl6WRu10srcm2sLMeB6lNIdU+HRTQ1FOySGSGVkg2ZHODix19lwkLsj1WVZKC23G5NKupbEx8r7hjGlzrNLjZoubNaCSbDcASob3XMI8b/kVH4am5F8juXF8FM33S2I5t6YMPWNu31JigpXYbOme65hHjf8io/DTuuYR43/IqPw187kWEeKn6eo/ETuRYR4qfp5/xFH9P3+BuSDRvSilxBr30cvStYQ1x2JGWJFwLPaL5cld4zi0VJC6oqHFsTLbTgx77Am1y1gJt12WL0P0Ogw0TNpS/Ylc15a921slotZpte3lusrjUDZKeaN4BY6J7XA8QWkEKjq9iTDYFp/h1ZJ0NNUtdKdzXNkjJ6m9I1u0cjkLqTLiWHbbaRu0NhzbPbcbLsy3vhud3pI808l0jqg1h/nCP3LUkCsjbv3dKwf8AsA+WP0h6RvIGuTFpVohM2So9pJptRUD2xVkxie9u033qVwIuR4TGEbxuvfdzUhWkPylWD/wXcffx6PeVSCTlTJNzYdXMniZPEdqORoex1nNu1wuHWcARccwrDSTSiloGskrJDGx7i1p6OR4LgL297abG3PkVdYFEGU0DGizWwxtA5AMaAOxQbX7GDhTiRm2eIjqJJH1EqIpOVAv+65hHjf8AIqPw07rmEeN/yKj8Nab1LaNU1fVTRVcfSMbDttG29tnbbBe7HA7iVuPuRYR4qfp5/wARaSjji6dkbn3uuYR43/IqPw1kv/n+H/7/APKl/wCiw1Xqcwp7S1sD4yRk5k0pI6wHuc3tBXjuVQ+MS9jPYqvR2sbmj9a/xvW/Oj7DV0lq9+LKH9lh+7aubda/xvW/Oj7DVPNG9Uc1RSU9Q3E5IxLCyQMETiGh7QdgETi9r23Ba5EtEbIRvOaVrAXPcGtGZLiAAOZJXPOu/TuKtdHR0rg+CFxe+QbnyWIAaeLWguz3EnLdcyN+ot77CbE5JGA3IMB9RdMQD6FKNGtUeH0jhIWOqJAbgzkOAPVGAG9oJWcXGO/JJE9QGh8ke3ic7S0PZsU4cLEtcQXS25GwA5i53WJ2/i2IMp4ZaiU2jiY57vI0E5dauwtQ/lC6SdHTx4ew9/OekltwjjOQPnP+wVG+SQ4IxqhoX4ni82Jzi4iLpjxHSSXEbBfg0XI5bDVjNeWjXuWvNQwWiqgZBbcJB8IPSSHfvlSfVVpxhmG0IillcKiR7pJrRSGxOTWggbg0D0kr3rQ05wvEqF8McrunY4SQ3hkHfDItvbIOaSPLbktU2p8bcDsZzUFpL7oonUbzeSlNm34xPJLew7TeobK2kuS9Wekn5vxCGdxtE49FN83IQC4+adl37q6zBWeaOmQRAteXxPP58P3zFDdHdCW4po7AG2FVE6d0Dzz6Z94nH5LvUbHmDMteXxPP58P3zE1G/E9P5833z0Taha9QaB0U0jqMJq+kYCHMcY54XXAcGmzo3cnAg2PAjjmD1Xo/jUNbBHVU7tqN4v1g8WOHBwORC1lrt1fdO04lSMvOwe/saM5GNHwgHF7Rv5jyWOttVunbsMqLPJdSSkCZoz2TuEzR8ocRxGXAW0klkjqXI4Nlz6VVFPpK+iY69PUOhD2OuQHGnZ74zk7IX4Eegja7ouLcj6j5QtEYpUNk0rgkjcHMe6nc1zTcFrqdpDgRvBC34sckVt/glM8MdwIsf83Lnb8on4yi/ZI/vZ10Yuc/yifjKL9kj+9nVsHmIkbF1BfFQ+fl/wCK2OtcagviofPy/wDFbHVJ+ZkoLjJjw2rDnGwFRck8AJMyuzVxj0QfVbDtzp9k+QyWK2wdyGdU90DDPHqf6QL4dYOGeO0/0gWB7i+F/Il+mcvjtS2F28CYdYmP9Qsvwe4J7h9cyeJk8TtqORocx1iLtO42OaYj8FJ5jvslUcEwxtLTxUsZcWQsaxpdYuIaLC5AAv6Aq2I/BSeY77JVCTQWovBIq2HEqWcXjkZAOtpBms9p4OBzCg+PYTU4RXdGXFk0Tg+KVuW0252ZG9RsQRnxBWyvyafDrvNp/rmWw9ZmhLMUpiwWbUx3dA88+Mbj8h1rdRseFj0OembT4IoatdN2YpTBx2W1MYAnjHPhI0H9B3qNxna5gX5Svg0Pln+qJaqwXFKnCq0SNBjnhcWyRuyuL99E8cWn2EbgVPddOkcOIUmHVUB71xnDmnex4EN43dY9YseKnw9M01wLN9YT8BD82z7IUF19fFL/AJ6L7SnWE/AQ/Ns+yFBdfXxS/wCei+0sIeZEmsNRONQUtZPJUzMhY6DZBe6wJ6RhsOuwK3d3QMM8ep/pAtC6ndFafEaqaGqDixkO23ZcW99ttG8dRK253F8L+RL9M5a5dOrchEjpNOMPlkZDFVxSSSO2WNY7aJJ4ZD61IVBMK1T0FNURVUHTMkhftt982gciLODgcs+FlO1i67EnJutf43rfnR9hq6R1e/FlD+yw/dtUIxXUlHUTS1EtZKZJXukdaNtrvJJAz3Z5Dktg6J4IaKljpOldKIgQ1zgAdkkkNNjwvbyALWc04pIhGXREWJJ5kkDQXOIDQCSTkABvJPJczxXx/Hbm5gdJfjlTQ8OouA9DpFv7TDAXV1O6lE7oGPykLGguc35FycgePPduvfAaAatIsLmknZM+Vz4+j79jRYbQJsRz2QtISUU33IL3uZYV4nH2v/7J3MsK8Tj7X/8AZS5FTU/Uk5R1qaLjD6+SKMWgkAlh3mzXXuy5+S4OHHLZ5rempvSX3bh0bXOvNT2hkucyGjvHnjmy2fEtcq2sLV7HixhdJK6Iwh4Gw0G+3s778tn1lY7Q7Vb+bagVFPWSm42ZGOjbsvb8kgHfxBGYPVcHWU1KCT5IK+vM/wCjz+fD98xNRvxPT+fN989ZnTzRMYnA2mdM6JgeHu2Wgl2yCA3M7s7+gL7oJop+bIHUzZnSxl5e3baAW7QF2ix3XF/KSqWtFAki0Brl1bGBz8Rome8OO1PG0fBk75Wgf+s8R+ieo97v9fHNBFjmDvCiE3F2iTk7Vc4nFqK5JtKAL8tl2S6yUDi1VUcVdFiFMXwujftmJtjGTnuBzbv3A25AKeK2Sak7RCC5y/KJ+M4v2SP72ddGrXGmeqhmJVTquWqkaS1rWsaxtmtaPBBJuc7nyuKYpKMrYZ81Bn/SR8/L/wAVsaOQOFwbgqMaA6HDC4pIGTOlje/pAHtA2XEAG1juNm9ikE8Thd8fhcWnc72O6+3qpke7aLJFyuMqZ4NW1wORqAQerpN67A6Xp4niJ5Y4hzL275jrWzaf0geC1T3AoPG5fo2e1aYZxSb9SJJp0bb93Rf7jP42+1fHYhEMzLGB1vb7VqXuA0/jcv0bPancBp/G5fo2e1VqPqQbUw7GYKh0jYJo5TGQJOjcHBpdewJGV8jkq2I/BSfNv+yVGtXugrMJbMyOV0olLCdpoFtgOGVvKpDjVCZ4JYA8xmWN0e2BctDxYkDnYlVdXsSaY/Jp8Ou82D65lvRQPQLVs3CpnzRVL5BIzYexzGgHMEOuDvGfaVPFbI05WgjWet7VyK9hq6UAVkbc27umYP0D+uOB47jwI5wlDm3jdtAtJu03FnDI3B3Hgu21B9NdV9HiLzM7ahqD4UkVu+t8tpFievI5DPJXx5dOzIaJbhPwEPzbPshQXX2f9Jf89F9orYFLDsMYy99lobfzQBdRzT7Q8YpCynfM6KNr+kOw0EuIBAvc7hc+rks4upWSaf8AydpWtragucGj3PxIH/sZzXQHu6L/AHGfxt9q1J3AoPG5fo2e1O4FT+Ny/Rs9q0m4yd2QjalXjVPE0vlnhY0by6RgHrKwPdMwvx2Lsf8A9VCe4FB43L9Gz2p3AoPHJfo2e1VSh6jc3GiIsyQiIgCIiAIiIAiIgCIiAL45wAucgvqw+ORvlcyBmQN3PPCwIAv6b5dSpOWmNpFoR1OmXZxNn6N3eQe1fW145H1KjTYQ1osXEn0BXIoW9fasF475o1fgriz02qaeaqdKOYVMUo615lpLi1/UtU8ndFKgXAK+rEvwl/6MlvJcfUV5bRVI3Ti3W3a+tPEl3i/gnRHtJfJTxd3ueVlQ3wXkMlHPk/yjNZxWDsO6QNE7uk2TtWA2W3G64Bz7VfqYRabfZ/bInJNJd19op1Muwxz7X2Wl1vIL2UE0d03r66nbVU+GRuicXBt65rTdjiDkYeYKm+I/BSeY77JWqtUeJ1seFwsp6Fs0YdLsyGqZHcmR17tLCRY5LZLYzJpo9pm2oqX0E8EtLWMbt9FJsuDmZd9HI02cM+rjyNsdDpvVTVdXSUlAyX3I8Me91WI77V7ENMR+SeK9YFoxUyYicWxAxMkbF0MEEJLgxhvm+RwG07vnbhbPqso3olNVNxbGfckUEl549vppnx2+Ets7Mb78eW4KUluQSSt07loyw4nQvpoXuDBPHMyeNpPy7Brmj0FSTSDH4KKA1NS8NiFrHeXE7mtA3k/5ktaYjVVGMVTsHrzHQNjc2R0Ldp8lQ1pJvFK6zdnjkL5XtkQL/WwwRVWDzSj/AMGGptJ8lrrx7Dn34ANcc+APNKVgkdPpBiEzelhw0NjIuwVNUIpHA842xv2D1OKrYBpkyed1FURSUta1u10MpBDm/Likb3r27+RyOWRUmabi4zBWstZJ6TFcHhp86pkxkfs72wBzC4v/AFSGv7DzUKmSbOUVg0x/1N+FTw9E4x9JTy9JtCZtrkBuyNlws7K58B3Ve4xb86Ga1L7hZT5ZzdO+Q5C7tlmy0Z3AFze17i9hhta+ASTUzK2myraF3TxOaMyG2L2WzvkLgZ3tbiiSBOXvABJIAAuSdwA4krCaH6QGvhdUiIxwmR7YCXEmSNhsJi0tGxex73PdvURxLSb87UdJSUp2ZMQBFRsnOGCKwqN43k942477aWxaKlZFGyGNobHG0MY0bg1osAPQFDVArIiKAEREAREQBERAEREAREQBERAF82c78d3Z/wDqIgPqIiAIiIAiIgCIiAoV496k8x32SopqkgazDIWMFmh0uVyd8juaIrLysEyUF0HpmtxHFntFnPlZtG5zsZERFwwedbuHRupo6kt9/glYYpGktewk8HNIO8A+hSelp2VdHG2pa2VssMZkD2ghxcxpJtu355bkRT/agc/abaQVWGVb6KhqJoaZoAbH0jnhoucmmQuLRlwK3Xq/wSCKBtUxl6idoMsr3Pkkcet8hLrZDK9kRXyeVEIlaIixJNbaqsIhhq8VMUbWFtUYm2vkwOcQwDgL8uQ5BbJRFafIQREV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8" name="AutoShape 2" descr="data:image/jpeg;base64,/9j/4AAQSkZJRgABAQAAAQABAAD/2wCEAAkGBhQSEBQQEhIUFRQTFRQWFBUUFBUUFBQXFhQVFRcVFxUXHCYeFxkjGRUVIC8hIygpLCwsFR4xNTAqNSYrLCkBCQoKDgwOGg8PGiwkHyUuNCwqLCwsNS8sLywsLCkqLywsLCo0LSksLC8pLCwtLCwsLzQsLCwuKSwsLSwsLCwsLP/AABEIAL0AwAMBIgACEQEDEQH/xAAcAAACAgMBAQAAAAAAAAAAAAAABQQGAgMHAQj/xABCEAABAwICBQkECAUEAwEAAAABAAIDBBEFIQYSMUFRBxMiYXGBkaGxFDJykiMzQlKCosHRYrLC4fAWJENTNGNzFf/EABsBAAEFAQEAAAAAAAAAAAAAAAQAAgMFBgcB/8QANREAAQMCAwMLAwQDAQAAAAAAAQACAwQRBSExEhNBBiJRYXGBkaHR4fAyUrEUI0LBFWLxQ//aAAwDAQACEQMRAD8A7ihCEkkIQhJJCELF8gAuTYLxzg0XJsElkvCbKBNiW5o7z+yhySl20krOVfKKni5sQ2z4Dx+dqIbA465Jo+uYN9+zNaHYpwb4lQELPTcoax/0kN7B63U4gYFLOJu4DzXn/wCk7q8FFQgzi9af/Qp26Z0KWMSdwCzbifEKChSx45XM/nftA/6vDCw8E0ZiDSt7ZQd6SL1ryNhVxTcpzpOzvb6H1UTqf7SnqEririNqnRVQK1NLWQ1TdqJ1/wAjtCGcwt1W5CEItNQhCEkkIQhJJCEISSQhCh1lbq9Fu3eeH90LVVUdLGZJDl+eoJzWlxsFsqawNy2nhw7UslmLjclYEoXOsQxSatdnk3gPXpKPZGGIQo9ZXMibrPcAN3E9g3quV2lL3ZRDUHE5u/YISCkln+kZdPBExxOforRLM1ou5waOJIA80um0khbscXfCCfMqpv1nnWe4uPEm6ybGFbR4VGPrcT2ZI5lEP5FWB2ljd0bz2kD91iNK/wD1H5h+yR2QiP8AH0/2+ZUwpI+hWOLSeM+817e4H0UyHGInbHgdTuj6qoIUbsMhOlwmmiYdLq9hy9VJp6x7PdcR1bvDYnNHpFukFusbO8bQgZcLe3NhuhZKN7cxmnq9a4jYtUc4cLggg7xmFsQDXS0zw5pLSEE5vAqdT1u4qcx99iRqTT1Vit5hOMtq/wBqXJ/kffq8EDLFs5jRNULCOS4Wa0KgQhCEkkIQsJZQ0Encmve1jS5xsBmUgLrTW1WqLDafLrSpZSSFxJO9YrmGJ4g6tm2v4j6R1epVjGzYCEpxnHmw9BtnScNzet37LHHsa5oajM5HflHE9fBVumwyWQ3Ecjr5khrjfrJspqDD97+5IMuA6fZHwwg85+i1SyukdrvJcTvPoOAWbWWTeDRSoP8Ax6vxOaP1up8Og8h96Rjey5/ZaZtNKRZrTbwRpqYI9XD52KtoVmlwCkh+vrGt6i+OM+BJKiSY3hEX/JzhHASP/QNRUeF1L9G/O5CSYxSx6u+d9kkW2Gle/wB1jnfC0n0UyTlNoY/qaRzuBLWM8ySVAquWOU/VU0bfjc5/kNVHx4DO7VV0nKSnb9Iv87Exh0aqHbInD4rN9TdR8Swt8Dg2TV1iL2BvYXtmpmgGlVXXVL+cc0Qxsu5rGAAucbNF8zucdv2Uxx7CjNK6Rrs9gB2WGWR3IDEqaKgAa93OKKoMVNUdoizVV0LdU0bozZ4twO49hWlVgIIuFeggi4Umjr3RnI5b2nZ/Yqy0OItkFwe0bwqitlPUFjtZpz9eooeenbKLFDzQCQX4q7gr1QMPrg9ocO8cDwU4FZuaF9O+47iqd7C02KlUtRYpmx1xdIkwoqhdBwjEf1sPO+tuR9e/8qslj2D1KehCFcqJCW4jPc6u4be1MJX2BPBI3OubnestykrN3EIG6uzPYPU/hE07bnaQAteO49S0LW8+SXPvqtaNZxttNtgF+KmUEd3jqzXIOUXFOexCWxu2K0Tfwe9+YuXvJPCYqnalmbccL9Xv+ELidW6BnN1Vpn5WqdpJioyT95xYy/eA4pZV8sFS76uKFg6w558SQPJUNC6UyhgYLBqzT6+d+rlY6rlDrpNtQW/A1rPMC6UVWMTyfWTSvv8AekcR4XsoaES2NjdAEM6V7vqcT3oQhCeo0IW+moJJDaON7zwYxzj5BPsK5PKyZ7QYHRsJGs+SzdUbzqk6xNt1kx0jGfUbJ7Inv+kEronJfhHNUGucnzkvvvDfdZ5An8SdzUTm7rjqTKlpmxsbG0Waxoa0cA0WHkFtWExXD4sRdtPJB4Eei2FMTAwMCRvoC8WLLg7iMvNJqnQmTWvGWhp3OJu3vF7hVjSLlRqRPLHAY2xse5rHagc4hptclxIzIO5IWaU11TIyL2mW8jmsAadQXcQBk23FOo+SggG0ZDbo4eFv7UX+e3TrRhX7ENFDDC6V8oytYNacyTYC5SFWzTNro4IY23LGWDiTd2TQ1hN9t88+NlUwVU1TY2yFsegy71sKGV8sW285lSaCsMb77jk4dX7q1wS3AO4qlp5gVXcFh+zmOz+x9VV1UIkYvaqLaG0FYF7G+xWuNyyKqMNqTRVbXHTQ9h9NVSys2mkJ1TyXC2pdQzJiunqtUPEpLNA4n0/wJapeJu6QHAeqiLmmOTb2tf1ZeHvdWEIswLdLWinpZag/Ya52e/VGQ7zl3r5+llLnFzjcuJJJ3km5Piu+Y3VUogENSbsf9ka3S1SD9ndeyRwYrh8X1NG3t5tg8zcrouD1dPQUjWXBNs7Hjx87qpq8OqK14LBkuS02HyyG0cUjzwYxzj5BNmaDVpY6Q07mMa0uc6QtZYAXJs432Dguky6cOtaOJjRuuSfIWWOnmMOjwrpkCSo1WZZZO6TsvhFu9W0GL/qZAyIfPJCVGCGli3kx+ea40hC201OZHtjaLue5rWjrcQB5lXyzoF1esAwKhhw9tbXNLnSOdzbdZ13AGwDWNIvsJueKis0+gjd9BhtO1v8AFm89+rkfFQeUFxbVimBPN00UccY6gwEu7Sc1WEHHCJBtvJN89cgEbJMYzsMAFsr2zJXdND9OIa0GNrealaLmMkEEcWEWuO4KzrhfJtG44lDqbtcu+HUIN+8hd0VRWQtiks1XNFM6aO7tdEJVpTins9HNNexaw6vxO6LfMhNVzvlixXVhhpgc5HF7vhZkL9rj+RR08e8kDVNUSbuJzlyhXHkswvna8SEdGBpf+I9FvqT3KnLsPJNhXN0TprWdO82P8LLtb56571d1sm7hJ7ln6GPeTDqzT/EAJC5pzabtI6tioM9OYpHRHMtOR2XG427FdsWxykpMp5hr7dQdJ/ytzHabBVir5WadpvDSFx3OfqM9ASuc4fgdfI98slgHZ26/x5rZsxaGkNib9ShCI/dPgVspJdSRrjlnnuyORWqTlkm+zTRDte93pZNMA5RYq2RtNVU7WmToscDrNLjsGYu2+4gq3kwCZrSb/PFSM5RwSO2CNfnQn0LlIWqek5p2oL2sLX222Z+C2NK53iUBikIKIcQcwtlM6xsnMbrhImnpJxSuyXQsNm31JG89HmMv6VVILOIS+uP0h7vRaFurPrHdv6LSua1xvUyH/Y/kqwZ9IVU0vf8ASRt4MJ8XW/pSqEJjpZ9e34B/M5L4lpKMWp2diu6YcwKbhdJzszI/vOF+zafIFQeV7FNepjpxshZcj+KSx/la3xKtGhVL9I+Y7I22udxdtPcAfFcpx7EvaKmWf/se4jqbezR8oC23J6DWQ/OHqsnynqcxEPnH0UBWzkxwvnsQY4jowtMh7R0W+bge5VNda5JaARUktU/LnHHM7mRA3PiX+AWjq37ER68llaKPbmHVn4KZp3yf+2OE8LmtmA1XB3uyAbLkbHDZf9lRW8mdYHWk5qNu9z5W27crlQMV0zqppHu9olaxznFrGvLQ1pJs2zeAyWehlAarEIWvJeGu5x2sS7JnS38SAO9QxsmhjzcLAdCmkkhml5rTcnpXWNEdDosPjcdbWkcPpJDkLDPVb91vrv3WiYpyoUcJLWudKR/1C7fnJAPddVXlU0qc6X2KN1mMsZbH33HMNPUBbLiepc8UMNJvhvJTqp563cndQjILp1Vyzf8AVS975LeTR+qo2kmkUlbNz0gaCGhoa2+qALneSdpKhtwyUsMgikLGi5fqO1QOJdawCjI6KnijN2DNATVMsgs85LOGEvcGNF3OIa0cSTYDxK7LpVjAwzD4oIiOdLRFGeGq0a8lu/xcFQOTbC+exCMkXbEDKfw5N/MR4I5SMZ9or3gHoQ/RN7Wnpn5rjuUMzd7M1h0GZU8LtzA6QanIKsyylzi5xLnONySbkk7yTtKx1d+5ScLoxLPHEXBoe9rXOJADWk9J1zlkLldP0yx2iiw59LTPhcXBrGsjIdYawu4kXzABzJvdTSTbDmsAvfyQ8UO8a57nWt5rkyZ6MQl9bTNbt56I/K8OPkCliunJPh3OV3OEZQxud+J3QHq49yfO7YjcepNp2bcrW9a6Vi0oMth9kAHvz/Va4yoLarnJpnbucIHY0Bv6KbGuKYyduRzutdG2Nhob1LJ20JtRHJKH7u1NaFaXk+b0Le0/lVk/1qJXD6Q93otCl4k3pg8Qoiw+Js2KuUf7E+OaMjN2hVTS9n0sbuLCPBx/dKolYdL4Lxsf911j2OH7gJFh0Bke2MbXuDfE7Ve4e7bp2gdnmrqmcN3c8E/xSo9lwaR2x841RxvJ0f5ASuPro3K9iIDoKRuxjTI4dvQYO4B3zLnK6phkO6pwFzTFqjfVLivWtubDadi7DpSfYMFFODZzmMhy3ucLyHw11z7QLC+fxCFpF2sdzjuxnSH5tVWDlgxXWnipgcoml7vifsv2NH5inz/uTMj6Myo6f9uB8nTkFz5dE5MYmwQVWIvGUbdRu6+qNdw7zqDxXO10XSf/AGeC01JsfOQ942G2Ujr/AInMClqecBH9x8tSoqTmkyH+I89Auf1VU6SR0jzdz3FzjxLjc+qbaF4QKmuhicLs1td43FrOkQeo2A70kXTuRzCcpqojhEzyc/8AoHcU6pfu4iQm0se9mAPemPK3iYjpGU7cjM/Z/BHYnzLAuQK38qGKc7XuYD0YWiMdvvO8zbuVRAvkNqZRx7EQ680+tk3kx6sl0jQAeyYbVYgR0jcMv/ALN8ZHflXN3OJJJNycyTvJ2ldM09Z7JhVLRDJzi3X69Qaz/wA7mrmSVNztqTpPkMl7V8zZi6B5nNetaTkAT2C6ZUmjNVL9XTTOB3824N+Y5LoXI9hzRDNUm13PDATbotY3WPZcu/KEs0p5T5xUSRUzoxGx2q1+oHudbIm7ri172yTTUPdIY4xpxK9FNG2MSSOOfAJXScl1c/bGyP45G+jNZXrRbRp2GUtQ+R7XSPsbtvYBrbNbnt6Tj4rmj9Ka6oeI/aZSXuDQ1rtQEuNgLNsNpXTdIgKekhpA4kgDWJJJIbtJvxcb9xVbik0sUJ2yM+A+dKtcIgimnGw05cT86FFwJn0d+Lj5ZfonUaW4ZFqxtHVfxzTJi5PiLslrpzdxQ/aE1oQlX2gnFG3JbDA2bFCy/G58yqaY3eVhibOiDwPqlqdyx6zSOISQi2SzXKSn2KgSjRw8x7WRFO67bKLidJzkL2byMu0ZjzSXQSj1qgvIyjbf8Tsh/V4KyKDiTm0VDVVDcnSXLepzhqNt+Il3encm7yz7nv8A69ERLU7mB9/nT5LlOl+Ke0Vs8oN2l5az4WdEeNr96TIQu0NaGtDRwXOXuLnFx4rqHI7hdmz1Tt5EbT1DpvPZcs+Uqg6RYp7RVTT7nvJb8Iyb+UBdNqf9hgIbse+MN69ebM94Dj4LkCDpufI+XuHcjqr9uNkXVc96baKYX7RWQwkXa54L/gb0neQt3p9yr4hr13NjZDG1ve7pn1A7ky5HcJvJNUkZMAjb2u6TvABvzKr6dNcMRqdbbzlx2ao1fKy9Dg+pt9o/K8LSylv9x8gkK7VovitNR4ZFrTxX5syEa7dZznXeWgXvrX6NupcVQpZ4BMACVDT1BgJcBcrbV1JkkfI73nuc53a4knzKeaBYXz+IQtIu1jucd2M6Q/NqqvDguo8kmEmOOeqe0gm0bLgg2HScc9xJaPwlMq5WwwOccrBe0kZlmA70v5Y5He0wN+yIiR2l5B8mtXPl3fSLR+DEImskJY9lyx4tdt7XGeTmmwy6gqgeRp1//LZq/wDzN/5lX4fidLJAC14RtZQzGUuAvdc6bM4AtDnAHaASAe0b1gunR8l9JHnNWk9hjZ63UylwrCqYhzYzO8bC/WeL9jrM77KeXFaaPilFg9VKcmpPyaaJHXFfONWKMExa2Wsbe/8ACBfPeexM8QqzU1Jdnqk2aODB6bz3rPGNJHzjUA1I/ujfbZrHf2bF7glLted+Q7N5/wA4LGYpiP6p2WgW2w3DhQREu+opzEFKatMTVtcbBYepvNII26k2TZHcV7ALuTqnbYJXRRJw0ZLpkMQhjbGNAAPBVBNzdepZiMNna24+qZrXPFrNLSgcUov1lOYxqMx2++ifG/YddJQL5cVU+V/EtWKCkafeJkd2N6LfElx/CrtRwHnLH7OZXG+UDFOfxCYg3bGeab2MyP5tZDcjKIhz5njO9vD3PkhMYm2YtkcVXE20Vwv2ishhtcOeC74W9J3kCO9KV0Pkhw0c5NVO92JgYCeLuk49zWj5l0Ook3cTnLNU0e8la1b+WHFLvhpG7gZXAZ5nosy7Nf5gqLS6P1Mv1dPM7sjdbxsutT6Zs1i5lOC77ziLnhsF1Fn00ndsDG9jbnzP6LOMxyGFgY0XWqfyennkL3m3zvTPRDDHUdBGxw1ZHEveDtDnG9j2NAC9x7RakrrPlBZIBbXaQ11uBuCHDzVf/wBRzE3c/X6iAB3aoFkwp9JYz74c3u1h4jPyWWqcWrY6kzwZtPD58srN2EbMQjcLhRouSijbm+aV3VrMb6NTOn0Lw6PZTh54vL3+TjbyW6LEonGzZGE/EFt9ob95vzD90DPyqxB2VrePshW4ZCz+PkpEDII8oqeNnwsa30C2TVxcLWACVzYxC295WXG0A3PgMyltVpYwZRtLzxPRbu7zv4KsfXYnVgtJNj1WHijY6T7Wp494AJJAAzJOwDiVWca0i1gYoSbZhz+I4N6utLKyvlmPTdl90ZNHdv77rWyKylpcNbEduTM9HD3VpDSWzcsIYbLchZwwl7tVozP+XKtCVYZALZR0pkcG7t54BWeCKwAGwbFHoKIMbYZ7yeJTCNir6qcNCq6ibaOWizY1BzNuC9c6wW6jgU2AUZmlNU8ZDIdvt+exVFRJlshTqKJTFjGywWS26CQhCEkkvxyuFPTy1Fs2MJHWQOiPmIXBafAamY3ZTzPJzJEbsyd97L6JIWqpc4C7bdd1NHWCjjc5rL8ctfBCVFJ+pcLutZcUpOTOufthDBxkkaPIEnyXRMI0bfSYa6m1m868uLnNuW3cbbSAfdAGxNXVjz9rwyWpzydpJ7VlMQ5X7+MxxsPfl6oukw1lO8PBzVDkjcx2q8FpG4/5mF4rnWUDJG2cL8OI6wdyr9ZgDm5sOsOByd+xVTT1rJhnkVrYqprsnZFLEL17CDYgg8CLFeI5FrFzAdyx9nHBbEJXKVlgIQvQwLJCV0rBCFnFA5xs0E9iZ0uCb3nuH6n9k0uA1THyNZql9NSOebAdp3BWChoAwWG3ed5/st8NOAAALAKSyNBT1QaFXzVBdlwXjGLbsRsQxhcepB0dHLiUthkwan5xVbLKGhEUesbpxSwWF1qpKXepq6JFEyFgjYLAaKtJJNyhCEKReIQhCSSEIQkkodXQ3zbt9Uuc22RT1aZ6YO2rPYlgUdUTJFzX+R7fVTxzFuR0SdeFqkzUZb1hR1iamiqKR37jSOvh46Ixrw7QqPNSBwsQCOsA+qgS4FGdxHYT+t03Xll7FXSMyKnbK5uhSD/Tw++7wC1DR83zfl1Nz9VY9Rec2jW4n0qcVb+lIW4A2+bnHqyCkxYPGPs3+LPy2JrzaNRI4iE01LzxUZkAGQC2tiW7VQTZDmrklOywElQukWLWL0usgAnYpMFFdXNHgM05D6o7I6OPt+UHJUD+KjxwlxzTOmpLbVuhpgFuWzhhZCwRxiwCDJJNygBCEKVeIQhCSSEIQkkhCEJJIQhCSSLLRLRtK3oXhAIsUktkw47lHdTuG5Ol4QqubB6KXMxgdmX4yUgleOKRlh4Ly3UnZhHBYmmbwQR5OUZ+7x9k/fvSax4IDDwTn2ZvBZCEcFNHgFEzVpPaT/Vl4ZnlJ20ripEWHJkGheq1hp4oBaJoHYFEXE6qPHRgLeBZeoU68QhCEkkIQhJJCEISS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data:image/jpeg;base64,/9j/4AAQSkZJRgABAQAAAQABAAD/2wCEAAkGBhMREBUTEhMVFBQVGBMUGBYUFxcYGhoWFhUWFBMXFRYaHCYeGRojGhUUHy8iLycpLCwsFR8yNTAqNSYrLCkBCQoKDgwOGg8PGi8kHyQsNSkpLCksKzQpKTUqMCksMjQtKSwwNS01LDApLDUsLCwsLCwuKi0wLCwsLC8pLywsLP/AABEIAIYA6QMBIgACEQEDEQH/xAAbAAEAAwEBAQEAAAAAAAAAAAAABQYHBAMCAf/EAEMQAAEDAgMECAIHBgQHAQAAAAEAAgMEEQUSIQYxQYEHEyJRYXGRoTJyI0JSYoKisRQzU3OSskOzwdEVRGOT0uHwF//EABoBAQADAQEBAAAAAAAAAAAAAAADBAUBAgb/xAAzEQACAQMCBAMFBwUAAAAAAAAAAQIDBBESIQUxQVETgaEUImFx8AYykbHB0fFCcrLS4f/aAAwDAQACEQMRAD8A3FERAEREAREQBERAEREAREQBEUHjmLEHqYjZ313j6oPAfePsoa9aNGGuX8g6K/HmxksYOseN4BsG/M7h5alR3/Hp77o/Kzv1uvGgw7NYNGn/ANqSpyHCGAa6rIjO7uXqi9KPWyPPDsaEhyvGR/DW4Pynv8FJqJrcGFrsvca+NxqCD3ruoKnOwE79x8xv/wB+a0LepUT8Otz6PucOhERXTgREQBERAEREAREQBERAEREAREQBERAFw4rjUVM0Olda+5o1c4/daNSu5ZXtBj1pnvABlc5zWk65I2uLWho8bE81ZtqHjSwU7u5VCGS0P28J+CkmcO9xa321X7H0gMH72nmj8bBw9jdZ/D+0TG+Z55lSEeCVYFw53qVqSsqS2eF5v69DFjxOrJ5jl+S+vU0nDdo6eo0ilaXfZPZd/SbFSSx2pppm/vYc3iBY+oUjhG2E0JADzI3+HMdfJsm8c7qtU4e8Zpv6+ZdpcVi3pqLHp6P9GzQsYxHqYyRq93ZYO9x3chvVfw+iLjbeSbuJ4uO8ldVHjEFa4alkoBtG/Q67y07nclNUFCI/NfM3VnVqV0qixFGvTqRmsxeT2pqcMbYL1RFoxiorCPQXJEzJKRweM3MaH9V1OcBvNlzyTsuDmbcX494sVHUjnD6p/wA+gydKLnNfH9oL7ZVMduc0+RCkyjmUeqIi6dCIiAIiIAiIgCIiAIiIAiIgCIiALFMdpy2skYeD3DkSSPYra1m/STheSdlQBo8ZXfM3d6t/tWlw2ajV0vqY3GaTnb6l0ZYdlsFaIwSFZGxgbgFGbLzB9KwhUrbzpCdG90NO7KGktc9tsznj4msP1Wt3F28nQWsqV3Vam9Xc2uE2EriMYUV0zk0eSJpHaA5hQeIbLUlRcWaHd7CL8wsNqsblkN3OLr/bLn/3Eq3bE4qaKklrCxrnySNgYD2BZjTJI7Qbhp6KrTupweVt5m/d/ZpKlmbUnySxzb+OSYxbYqog7Uf0zBrYfEPEcb+S7NnNt5GHq5g+Ro0vYmRvmB8Y9/NQFV0vVB+ERt+WNzj6ufb2URUdJNW7dM8fL1bP7Wf6q7LiUZx01IZ+PIzKP2Pu4T1UpqK7Pf69Tc45A5oI3EAjhofArxq6qOMXlkawfecGj1JCzDYPpCqJKtkEzusZJdoLrZmusSCHAC4NrWPeubpXxXNV5Wn901jB4Of9I8jl1YVF1Vpyi/DgtX2pW9R9M5Xbl+ZpNNj9HJK2KOWKSR17Bpzk2BJ1FxuB4qLqukqjjJA6x9iR2WWGhsbFxAO5Z7sHK5jaurcSTBCWMuf8SU5W25gDmqnVDNJlGuoYPG1m+5/VROrLBqUOA0HWnCTeI4/Hm/Ro1ip6YIh8EJPzyNHs0OXy7bl8lC+p6mFrjM2GK4LwdM0jjexNm5u7ULwouheOwMtRITYXDGtbrxFzmUZ0iU8dHFDRw3yRMfJ2iCS6VxaC4gDWwkSTmlmRHChw2tUjSt1l53bzjC+fd4R4UPSBW1U8ULJSzrHsb2WMaACRfgTuvxWuUdeyXNlN8pLTyNr+RWO9EeGdZX9YRpCxzvxO7DfYu9FeMJqTHXZAdHFzT6Ej3AXYSccN9XgzvtB4VG4hRpRSSW+F1f8AwuaIitGIEREAREQBERAEREAREQBERAFH49hDaqB8TtLi7T3OGrT6+11IL8cbLsZOL1LoeZRU4uMuTM3pcXlocPkD+xI6R0UV94IH0r/laLnxICz3C6H9rqQ25EYBc532YYwXSOPjYHzJUv0gbS/tU7i09gdiP+WDq78bhfya1SWFYT+yYRJO/SWsLYm94hJu7+prXnyyqtcVfHquoz7XhVmuFWMYf1ywl33/ANV9blJxGQF+gygC9hwzEutyvbkrNtN9BR0tPxbD1rvnqXE6+IY1w5qAwmjNVVxx/wAWRoPgC7tegv6KQ23xAS1UhHwl7g35I7RM9mE81X6G7UWqtTp9syf5L82d3RjgLKqsPWsD442OcWu3EmzW3HMnkrF0qYXTQxwiKGON30puxob2Q0AXtv7Tm+irGxe2Iw9sto2OfIW6uc4WDQdAGtPE96V9XVYvP9Gx0jjYHKLMY0G4bc/C25uSTcnkF7ytOFzKFajXd/483ppxXfZ7fuz36K8OMmINk+rC18jjwuWljf7ifwqE2lxDr6h8n23Pk5Pd2fyBi1EYE3CcJmDSDNI3K544vk+jaG/dbmJ5E8Vj83bkIbxIa3+1v+iSWMLzJbGtG7uKlxH7q91eW7/HJb2D9nwaIbnVMr5j8kIswf1Bh5qsYFUMjqYpJBmYx7XkaC+U5ra6akBWbpEkEbo6Zu6nihg/EQJJD/lrm2G2F/4iJHGQxsjLRo3MSTckbxawHuuYblhHqjVp07Wdes8KTbb/ALuXphF2oulIz1EUMUDbyPay5kvYH4nWDbaC53qi9IWJ9dWSkHTOWj5Yh1Y/MJDzV/otg6fDGvrBJI98Mcjhmyht8hG4C99bb+KyGveTIb6kWB897vzEr1PVspFLhVK1lXdS2XupYy87vrz8jU+ielEFDNUO0zuNvljFh+Yu9F7bMAzV2fgzM8+ha33cf6Vy4nVfstHBSA2LI2F9vtuGYj1cfVWvY7BDTwXeLSSWc4fZH1Wchv8AEldS1SUe3M+G4jce1305Lkn+Wy9CfREVs8hERAEREAREQBERAEREAREQBU/pH2gEFP1TTZ8ocDbe2IaSHwJuGD5j3K2VE7WNc9xDWtBcSdwAFyTyWA7Y4+6qnc83GYiwP1WD92zzsS4+Lioa0sLC6m3wWy9pr6n92O/7HJglMyoq2Cd7Y4icz3ONgGN+q3xIs0eauPSVtFFMyJlO4Ojja7UAgZnWY0C4F7MD/UKu4ZsFiEgD44XNa4AhznNZcHUbzf2UJiFK+N5a83cC4Gxvq1xadfMFVt0sdz7F06Nxcxmpp6OUU1tnuT+wI6uWapP/AC0Ej2/zHDq4xzLiq9XO7ZF75bN9ND73PNWigHUYSXHfUz384qcZv8zRQezWHftNZDFvzyNzfKDmf+UFPgSU5rxKtd8lt5R5+uTt2n2SdRthcTcSxNk8nadY3lmaefgpzoixsxVZgJ7EwNh/1GDMDzbmHorZ0tUeakjdxbJl5PY5v6hqyPBq4wVEUo+pIx3IOBPtde37kyjbVHxKwkp83lefT9DVelzEssUUQO8vlP4RkZ+aT2Wf7A4d12IQg/CwmV3lGM+vMNHNSnSfinXVsjGm/V9XEANfhBe78z7fgXpsRhMzKatmbDIZDEIIwGOzEymzi3TgLG/guN6pt/WxFbR9m4bjOHJf5ftn0K3tLiHXTvk+258n9brt/IGLQdgtpaWioWte5xke58jg2N5tc5WjNYD4Wt48VUj0fV0ji7qOrbw6x7G2A0GhdfcuiPo3l/xKmmZ4Zy8+jQuR1LdHu8qWNShGjUqpJdmun4ly2y2rjnw1r4w4Mmky9sAEsiJfIbAnS7MvNZFTz2la9wBs4OIO42NyD4LVsQ2VingpoRNNkgjLCIoXHM51i92Z1gLke686Xozph/gVMn8ySOMejRde5RlJ5M6x4nY2dJwTby3sk8/Df5YK/UdJFRK/6NsTZHEAFsLb5jYNu57nHu4LZqZrgxocczgACe821OniqpQ7CxRFro6WnY5pDg575JSCNQdbfqrc0aaqWnFrOTDv7m2q6VbU9KXPKWX+B+oiKYzAiIgCIiAIiIAiIgCIiAIi/HICgdKe0ojjFM0i7h1kgv8AUB7DPxOFz4NPeqDsPs8a6taHgmNp6yQ94B+H8RsPK6tW0GNyNqqgClpesjcAXuiL3ubYZHXcbfDbgvzZnbF75Mk8pjad3VMZGPZt1Scoue7NGj9pKFpR9mpRak9tT7/Wy8jTK+RzIXujaXOaxxa1vFwBygc7LFJOjyukOZ7GRaDWWVg8ybEnU3PNbBHg8TwHF8kgPEyOI/Ve8WCwN3RM8yAf1ViUNe5yy4lVs1Lwksvq8mdYtsmJYqeFtXC1kMIjIaHSEyOdnlIDRuJDfRdeyWx8dFOJw6edwa5oAhyNBdoTdxvuuOa0VkQG4AeQX0ipJPIlxS6lTdLV7rznCW+ee5A4tTmrjMUlKXMJa6z5AzVpuPhuVwUuxMbPhpaRni4PlPq6ythcBv0UfWY/BF8Tx5DVdcY82UlcVKcdKm0u2cI8Y8GkvfrQ0nU9XExuvmQSvuTCWAXkmlI+9IQPQWCr2JdIQFxE3mdfZVk4lV1z7RNfL8vwN+Z57Lf1UTqxW0dzPqXcM4j7zLPiGNUUJsyISu73XI91yYdtHU1LslJBGANC+1mN83cT4C5XrhHR0Lh1W/OTr1TCQz8bvif7DzV2p6dsbQ1jQ1o0DWgAAeAC7GM5bvb5HYQqzeZbLsuZz0FG9rPpJDI873Wyjya0bh6lVqPEZKOtLJnl0Um4u4dx/wB//SuKgtr8LE0BIHaZ2h5cQtC3cU9EuT2O3MZKOuHOO/z7k4F+qF2TxProACbujs0+I+qfTTkppQzi4ScWWITU4qS6hEReT2EREAREQBERAEREAREQBERAVPbHZR8zhU01uvaMrmHQSs+yTuDhrY+Njwtm9VQMc8gXglG+KUFpv9263RclfhMM4yzRMkH32g28r7lWq0FN5WzKNxZxrGSYbjFXTaDMR4ahWKm6Qpbdpvq1Tk3RzRn4BLF/LleB6EkLy/8AzeD+NU/9xv8A4LwqdWPJlenbV6W0ZbfMjz0gP4NHouOq27mtvy+gUvVbD0kIaX9dIC4N7Uz7a7vhsvuhwqjY6zaaK4O9zc59XXKinUlGWmUsE/hXD5yKgcdqKg2Z1kp7o2uf7jQLupNia2fV4bC3vkdmd/QzT1K0yFrcoygAdw0HovRWFQT3bydVmn99tlTwzo4p47GYuqHdz9Gco26HmSrRHE2NtmgNaNwAAAHgAvRRmI1Je4Qs3uOp7hxXubjSjlL5fEtQpxgsRWDoonZy6TgdG/KOPMrrXlC5o7AI7ItbjbyXqpIRcVh8yTIXzIy4IPEEL6XhWVQjYXE2sCvaTb2OSaSyymbM1XVVhj4PL2cwC9v6OHNXpZlhcpkrY3N+tMLeTWuc/wBlpoVy9jiafwKNhLNPHxCIipF8IiIAiIgCIiAIiIAiIgCIiAIiIAiIgOHGqMywPaPitdvzN7Tfce6q7J7lrxucA7nxHqrsqljFB1Lz/DeS5p4NefiYe4HePRZHEaLaVSPTmCbw2tFrFd5maOI9VToastX1UYtYXJso6XEVGGGCcxLGQ0HKef8AsvvBaMtb1jx2n8DwbwHmd5Ufg2EOkcJZgQBqyM778HPH6D1VjV2hCdSXi1PJdgeU1M1/xAHu7x5HeFzSUkrf3cnKQX/Nv/VdyLQUmjy4pkFU1NY3dGD4ssfYkH2UDiNNWTmzo5SO4BrBzc52gV7RTwuNG6iivO2U9nJ4+ZW9mdlzA7rZcuexaxjdWxtPxan4nHiVZERQzm5vVImp04046YhEReCQIiIAiIgCIiAIiIAiIgCIiAIiIAiIgC+JomuaWuAc06EHUEeIREBCzbIxk9l8jB3BwI5ZgSPVdVBs7DEcwBe8bnPOYjy4DkF+IoI21KMtSisnMEoiIpzoREQBERAEREAREQBERAEREARE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hMREBUTEhMVFBQVGBMUGBYUFxcYGhoWFhUWFBMXFRYaHCYeGRojGhUUHy8iLycpLCwsFR8yNTAqNSYrLCkBCQoKDgwOGg8PGi8kHyQsNSkpLCksKzQpKTUqMCksMjQtKSwwNS01LDApLDUsLCwsLCwuKi0wLCwsLC8pLywsLP/AABEIAIYA6QMBIgACEQEDEQH/xAAbAAEAAwEBAQEAAAAAAAAAAAAABQYHBAMCAf/EAEMQAAEDAgMECAIHBgQHAQAAAAEAAgMEEQUSIQYxQYEHEyJRYXGRoTJyI0JSYoKisRQzU3OSskOzwdEVRGOT0uHwF//EABoBAQADAQEBAAAAAAAAAAAAAAADBAUBAgb/xAAzEQACAQMCBAMFBwUAAAAAAAAAAQIDBBESIQUxQVETgaEUImFx8AYykbHB0fFCcrLS4f/aAAwDAQACEQMRAD8A3FERAEREAREQBERAEREAREQBEUHjmLEHqYjZ313j6oPAfePsoa9aNGGuX8g6K/HmxksYOseN4BsG/M7h5alR3/Hp77o/Kzv1uvGgw7NYNGn/ANqSpyHCGAa6rIjO7uXqi9KPWyPPDsaEhyvGR/DW4Pynv8FJqJrcGFrsvca+NxqCD3ruoKnOwE79x8xv/wB+a0LepUT8Otz6PucOhERXTgREQBERAEREAREQBERAEREAREQBERAFw4rjUVM0Olda+5o1c4/daNSu5ZXtBj1pnvABlc5zWk65I2uLWho8bE81ZtqHjSwU7u5VCGS0P28J+CkmcO9xa321X7H0gMH72nmj8bBw9jdZ/D+0TG+Z55lSEeCVYFw53qVqSsqS2eF5v69DFjxOrJ5jl+S+vU0nDdo6eo0ilaXfZPZd/SbFSSx2pppm/vYc3iBY+oUjhG2E0JADzI3+HMdfJsm8c7qtU4e8Zpv6+ZdpcVi3pqLHp6P9GzQsYxHqYyRq93ZYO9x3chvVfw+iLjbeSbuJ4uO8ldVHjEFa4alkoBtG/Q67y07nclNUFCI/NfM3VnVqV0qixFGvTqRmsxeT2pqcMbYL1RFoxiorCPQXJEzJKRweM3MaH9V1OcBvNlzyTsuDmbcX494sVHUjnD6p/wA+gydKLnNfH9oL7ZVMduc0+RCkyjmUeqIi6dCIiAIiIAiIgCIiAIiIAiIgCIiALFMdpy2skYeD3DkSSPYra1m/STheSdlQBo8ZXfM3d6t/tWlw2ajV0vqY3GaTnb6l0ZYdlsFaIwSFZGxgbgFGbLzB9KwhUrbzpCdG90NO7KGktc9tsznj4msP1Wt3F28nQWsqV3Vam9Xc2uE2EriMYUV0zk0eSJpHaA5hQeIbLUlRcWaHd7CL8wsNqsblkN3OLr/bLn/3Eq3bE4qaKklrCxrnySNgYD2BZjTJI7Qbhp6KrTupweVt5m/d/ZpKlmbUnySxzb+OSYxbYqog7Uf0zBrYfEPEcb+S7NnNt5GHq5g+Ro0vYmRvmB8Y9/NQFV0vVB+ERt+WNzj6ufb2URUdJNW7dM8fL1bP7Wf6q7LiUZx01IZ+PIzKP2Pu4T1UpqK7Pf69Tc45A5oI3EAjhofArxq6qOMXlkawfecGj1JCzDYPpCqJKtkEzusZJdoLrZmusSCHAC4NrWPeubpXxXNV5Wn901jB4Of9I8jl1YVF1Vpyi/DgtX2pW9R9M5Xbl+ZpNNj9HJK2KOWKSR17Bpzk2BJ1FxuB4qLqukqjjJA6x9iR2WWGhsbFxAO5Z7sHK5jaurcSTBCWMuf8SU5W25gDmqnVDNJlGuoYPG1m+5/VROrLBqUOA0HWnCTeI4/Hm/Ro1ip6YIh8EJPzyNHs0OXy7bl8lC+p6mFrjM2GK4LwdM0jjexNm5u7ULwouheOwMtRITYXDGtbrxFzmUZ0iU8dHFDRw3yRMfJ2iCS6VxaC4gDWwkSTmlmRHChw2tUjSt1l53bzjC+fd4R4UPSBW1U8ULJSzrHsb2WMaACRfgTuvxWuUdeyXNlN8pLTyNr+RWO9EeGdZX9YRpCxzvxO7DfYu9FeMJqTHXZAdHFzT6Ej3AXYSccN9XgzvtB4VG4hRpRSSW+F1f8AwuaIitGIEREAREQBERAEREAREQBERAFH49hDaqB8TtLi7T3OGrT6+11IL8cbLsZOL1LoeZRU4uMuTM3pcXlocPkD+xI6R0UV94IH0r/laLnxICz3C6H9rqQ25EYBc532YYwXSOPjYHzJUv0gbS/tU7i09gdiP+WDq78bhfya1SWFYT+yYRJO/SWsLYm94hJu7+prXnyyqtcVfHquoz7XhVmuFWMYf1ywl33/ANV9blJxGQF+gygC9hwzEutyvbkrNtN9BR0tPxbD1rvnqXE6+IY1w5qAwmjNVVxx/wAWRoPgC7tegv6KQ23xAS1UhHwl7g35I7RM9mE81X6G7UWqtTp9syf5L82d3RjgLKqsPWsD442OcWu3EmzW3HMnkrF0qYXTQxwiKGON30puxob2Q0AXtv7Tm+irGxe2Iw9sto2OfIW6uc4WDQdAGtPE96V9XVYvP9Gx0jjYHKLMY0G4bc/C25uSTcnkF7ytOFzKFajXd/483ppxXfZ7fuz36K8OMmINk+rC18jjwuWljf7ifwqE2lxDr6h8n23Pk5Pd2fyBi1EYE3CcJmDSDNI3K544vk+jaG/dbmJ5E8Vj83bkIbxIa3+1v+iSWMLzJbGtG7uKlxH7q91eW7/HJb2D9nwaIbnVMr5j8kIswf1Bh5qsYFUMjqYpJBmYx7XkaC+U5ra6akBWbpEkEbo6Zu6nihg/EQJJD/lrm2G2F/4iJHGQxsjLRo3MSTckbxawHuuYblhHqjVp07Wdes8KTbb/ALuXphF2oulIz1EUMUDbyPay5kvYH4nWDbaC53qi9IWJ9dWSkHTOWj5Yh1Y/MJDzV/otg6fDGvrBJI98Mcjhmyht8hG4C99bb+KyGveTIb6kWB897vzEr1PVspFLhVK1lXdS2XupYy87vrz8jU+ielEFDNUO0zuNvljFh+Yu9F7bMAzV2fgzM8+ha33cf6Vy4nVfstHBSA2LI2F9vtuGYj1cfVWvY7BDTwXeLSSWc4fZH1Wchv8AEldS1SUe3M+G4jce1305Lkn+Wy9CfREVs8hERAEREAREQBERAEREAREQBU/pH2gEFP1TTZ8ocDbe2IaSHwJuGD5j3K2VE7WNc9xDWtBcSdwAFyTyWA7Y4+6qnc83GYiwP1WD92zzsS4+Lioa0sLC6m3wWy9pr6n92O/7HJglMyoq2Cd7Y4icz3ONgGN+q3xIs0eauPSVtFFMyJlO4Ojja7UAgZnWY0C4F7MD/UKu4ZsFiEgD44XNa4AhznNZcHUbzf2UJiFK+N5a83cC4Gxvq1xadfMFVt0sdz7F06Nxcxmpp6OUU1tnuT+wI6uWapP/AC0Ej2/zHDq4xzLiq9XO7ZF75bN9ND73PNWigHUYSXHfUz384qcZv8zRQezWHftNZDFvzyNzfKDmf+UFPgSU5rxKtd8lt5R5+uTt2n2SdRthcTcSxNk8nadY3lmaefgpzoixsxVZgJ7EwNh/1GDMDzbmHorZ0tUeakjdxbJl5PY5v6hqyPBq4wVEUo+pIx3IOBPtde37kyjbVHxKwkp83lefT9DVelzEssUUQO8vlP4RkZ+aT2Wf7A4d12IQg/CwmV3lGM+vMNHNSnSfinXVsjGm/V9XEANfhBe78z7fgXpsRhMzKatmbDIZDEIIwGOzEymzi3TgLG/guN6pt/WxFbR9m4bjOHJf5ftn0K3tLiHXTvk+258n9brt/IGLQdgtpaWioWte5xke58jg2N5tc5WjNYD4Wt48VUj0fV0ji7qOrbw6x7G2A0GhdfcuiPo3l/xKmmZ4Zy8+jQuR1LdHu8qWNShGjUqpJdmun4ly2y2rjnw1r4w4Mmky9sAEsiJfIbAnS7MvNZFTz2la9wBs4OIO42NyD4LVsQ2VingpoRNNkgjLCIoXHM51i92Z1gLke686Xozph/gVMn8ySOMejRde5RlJ5M6x4nY2dJwTby3sk8/Df5YK/UdJFRK/6NsTZHEAFsLb5jYNu57nHu4LZqZrgxocczgACe821OniqpQ7CxRFro6WnY5pDg575JSCNQdbfqrc0aaqWnFrOTDv7m2q6VbU9KXPKWX+B+oiKYzAiIgCIiAIiIAiIgCIiAIi/HICgdKe0ojjFM0i7h1kgv8AUB7DPxOFz4NPeqDsPs8a6taHgmNp6yQ94B+H8RsPK6tW0GNyNqqgClpesjcAXuiL3ubYZHXcbfDbgvzZnbF75Mk8pjad3VMZGPZt1Scoue7NGj9pKFpR9mpRak9tT7/Wy8jTK+RzIXujaXOaxxa1vFwBygc7LFJOjyukOZ7GRaDWWVg8ybEnU3PNbBHg8TwHF8kgPEyOI/Ve8WCwN3RM8yAf1ViUNe5yy4lVs1Lwksvq8mdYtsmJYqeFtXC1kMIjIaHSEyOdnlIDRuJDfRdeyWx8dFOJw6edwa5oAhyNBdoTdxvuuOa0VkQG4AeQX0ipJPIlxS6lTdLV7rznCW+ee5A4tTmrjMUlKXMJa6z5AzVpuPhuVwUuxMbPhpaRni4PlPq6ythcBv0UfWY/BF8Tx5DVdcY82UlcVKcdKm0u2cI8Y8GkvfrQ0nU9XExuvmQSvuTCWAXkmlI+9IQPQWCr2JdIQFxE3mdfZVk4lV1z7RNfL8vwN+Z57Lf1UTqxW0dzPqXcM4j7zLPiGNUUJsyISu73XI91yYdtHU1LslJBGANC+1mN83cT4C5XrhHR0Lh1W/OTr1TCQz8bvif7DzV2p6dsbQ1jQ1o0DWgAAeAC7GM5bvb5HYQqzeZbLsuZz0FG9rPpJDI873Wyjya0bh6lVqPEZKOtLJnl0Um4u4dx/wB//SuKgtr8LE0BIHaZ2h5cQtC3cU9EuT2O3MZKOuHOO/z7k4F+qF2TxProACbujs0+I+qfTTkppQzi4ScWWITU4qS6hEReT2EREAREQBERAEREAREQBERAVPbHZR8zhU01uvaMrmHQSs+yTuDhrY+Njwtm9VQMc8gXglG+KUFpv9263RclfhMM4yzRMkH32g28r7lWq0FN5WzKNxZxrGSYbjFXTaDMR4ahWKm6Qpbdpvq1Tk3RzRn4BLF/LleB6EkLy/8AzeD+NU/9xv8A4LwqdWPJlenbV6W0ZbfMjz0gP4NHouOq27mtvy+gUvVbD0kIaX9dIC4N7Uz7a7vhsvuhwqjY6zaaK4O9zc59XXKinUlGWmUsE/hXD5yKgcdqKg2Z1kp7o2uf7jQLupNia2fV4bC3vkdmd/QzT1K0yFrcoygAdw0HovRWFQT3bydVmn99tlTwzo4p47GYuqHdz9Gco26HmSrRHE2NtmgNaNwAAAHgAvRRmI1Je4Qs3uOp7hxXubjSjlL5fEtQpxgsRWDoonZy6TgdG/KOPMrrXlC5o7AI7ItbjbyXqpIRcVh8yTIXzIy4IPEEL6XhWVQjYXE2sCvaTb2OSaSyymbM1XVVhj4PL2cwC9v6OHNXpZlhcpkrY3N+tMLeTWuc/wBlpoVy9jiafwKNhLNPHxCIipF8IiIAiIgCIiAIiIAiIgCIiAIiIAiIgOHGqMywPaPitdvzN7Tfce6q7J7lrxucA7nxHqrsqljFB1Lz/DeS5p4NefiYe4HePRZHEaLaVSPTmCbw2tFrFd5maOI9VToastX1UYtYXJso6XEVGGGCcxLGQ0HKef8AsvvBaMtb1jx2n8DwbwHmd5Ufg2EOkcJZgQBqyM778HPH6D1VjV2hCdSXi1PJdgeU1M1/xAHu7x5HeFzSUkrf3cnKQX/Nv/VdyLQUmjy4pkFU1NY3dGD4ssfYkH2UDiNNWTmzo5SO4BrBzc52gV7RTwuNG6iivO2U9nJ4+ZW9mdlzA7rZcuexaxjdWxtPxan4nHiVZERQzm5vVImp04046YhEReCQIiIAiIgCIiAIiIAiIgCIiAIiIAiIgC+JomuaWuAc06EHUEeIREBCzbIxk9l8jB3BwI5ZgSPVdVBs7DEcwBe8bnPOYjy4DkF+IoI21KMtSisnMEoiIpzoREQBERAEREAREQBERAEREARE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AutoShape 10" descr="data:image/jpeg;base64,/9j/4AAQSkZJRgABAQAAAQABAAD/2wCEAAkGBhQSEBQQEhIUFRQTFRQWFBUUFBUUFBQXFhQVFRcVFxUXHCYeFxkjGRUVIC8hIygpLCwsFR4xNTAqNSYrLCkBCQoKDgwOGg8PGiwkHyUuNCwqLCwsNS8sLywsLCkqLywsLCo0LSksLC8pLCwtLCwsLzQsLCwuKSwsLSwsLCwsLP/AABEIAL0AwAMBIgACEQEDEQH/xAAcAAACAgMBAQAAAAAAAAAAAAAABQQGAgMHAQj/xABCEAABAwICBQkECAUEAwEAAAABAAIDBBEFIQYSMUFRBxMiYXGBkaGxFDJykiMzQlKCosHRYrLC4fAWJENTNGNzFf/EABsBAAEFAQEAAAAAAAAAAAAAAAQAAgMFBgcB/8QANREAAQMCAwMLAwQDAQAAAAAAAQACAwQRBSExEhNBBiJRYXGBkaHR4fAyUrEUI0LBFWLxQ//aAAwDAQACEQMRAD8A7ihCEkkIQhJJCELF8gAuTYLxzg0XJsElkvCbKBNiW5o7z+yhySl20krOVfKKni5sQ2z4Dx+dqIbA465Jo+uYN9+zNaHYpwb4lQELPTcoax/0kN7B63U4gYFLOJu4DzXn/wCk7q8FFQgzi9af/Qp26Z0KWMSdwCzbifEKChSx45XM/nftA/6vDCw8E0ZiDSt7ZQd6SL1ryNhVxTcpzpOzvb6H1UTqf7SnqEririNqnRVQK1NLWQ1TdqJ1/wAjtCGcwt1W5CEItNQhCEkkIQhJJCEISSQhCh1lbq9Fu3eeH90LVVUdLGZJDl+eoJzWlxsFsqawNy2nhw7UslmLjclYEoXOsQxSatdnk3gPXpKPZGGIQo9ZXMibrPcAN3E9g3quV2lL3ZRDUHE5u/YISCkln+kZdPBExxOforRLM1ou5waOJIA80um0khbscXfCCfMqpv1nnWe4uPEm6ybGFbR4VGPrcT2ZI5lEP5FWB2ljd0bz2kD91iNK/wD1H5h+yR2QiP8AH0/2+ZUwpI+hWOLSeM+817e4H0UyHGInbHgdTuj6qoIUbsMhOlwmmiYdLq9hy9VJp6x7PdcR1bvDYnNHpFukFusbO8bQgZcLe3NhuhZKN7cxmnq9a4jYtUc4cLggg7xmFsQDXS0zw5pLSEE5vAqdT1u4qcx99iRqTT1Vit5hOMtq/wBqXJ/kffq8EDLFs5jRNULCOS4Wa0KgQhCEkkIQsJZQ0Encmve1jS5xsBmUgLrTW1WqLDafLrSpZSSFxJO9YrmGJ4g6tm2v4j6R1epVjGzYCEpxnHmw9BtnScNzet37LHHsa5oajM5HflHE9fBVumwyWQ3Ecjr5khrjfrJspqDD97+5IMuA6fZHwwg85+i1SyukdrvJcTvPoOAWbWWTeDRSoP8Ax6vxOaP1up8Og8h96Rjey5/ZaZtNKRZrTbwRpqYI9XD52KtoVmlwCkh+vrGt6i+OM+BJKiSY3hEX/JzhHASP/QNRUeF1L9G/O5CSYxSx6u+d9kkW2Gle/wB1jnfC0n0UyTlNoY/qaRzuBLWM8ySVAquWOU/VU0bfjc5/kNVHx4DO7VV0nKSnb9Iv87Exh0aqHbInD4rN9TdR8Swt8Dg2TV1iL2BvYXtmpmgGlVXXVL+cc0Qxsu5rGAAucbNF8zucdv2Uxx7CjNK6Rrs9gB2WGWR3IDEqaKgAa93OKKoMVNUdoizVV0LdU0bozZ4twO49hWlVgIIuFeggi4Umjr3RnI5b2nZ/Yqy0OItkFwe0bwqitlPUFjtZpz9eooeenbKLFDzQCQX4q7gr1QMPrg9ocO8cDwU4FZuaF9O+47iqd7C02KlUtRYpmx1xdIkwoqhdBwjEf1sPO+tuR9e/8qslj2D1KehCFcqJCW4jPc6u4be1MJX2BPBI3OubnestykrN3EIG6uzPYPU/hE07bnaQAteO49S0LW8+SXPvqtaNZxttNtgF+KmUEd3jqzXIOUXFOexCWxu2K0Tfwe9+YuXvJPCYqnalmbccL9Xv+ELidW6BnN1Vpn5WqdpJioyT95xYy/eA4pZV8sFS76uKFg6w558SQPJUNC6UyhgYLBqzT6+d+rlY6rlDrpNtQW/A1rPMC6UVWMTyfWTSvv8AekcR4XsoaES2NjdAEM6V7vqcT3oQhCeo0IW+moJJDaON7zwYxzj5BPsK5PKyZ7QYHRsJGs+SzdUbzqk6xNt1kx0jGfUbJ7Inv+kEronJfhHNUGucnzkvvvDfdZ5An8SdzUTm7rjqTKlpmxsbG0Waxoa0cA0WHkFtWExXD4sRdtPJB4Eei2FMTAwMCRvoC8WLLg7iMvNJqnQmTWvGWhp3OJu3vF7hVjSLlRqRPLHAY2xse5rHagc4hptclxIzIO5IWaU11TIyL2mW8jmsAadQXcQBk23FOo+SggG0ZDbo4eFv7UX+e3TrRhX7ENFDDC6V8oytYNacyTYC5SFWzTNro4IY23LGWDiTd2TQ1hN9t88+NlUwVU1TY2yFsegy71sKGV8sW285lSaCsMb77jk4dX7q1wS3AO4qlp5gVXcFh+zmOz+x9VV1UIkYvaqLaG0FYF7G+xWuNyyKqMNqTRVbXHTQ9h9NVSys2mkJ1TyXC2pdQzJiunqtUPEpLNA4n0/wJapeJu6QHAeqiLmmOTb2tf1ZeHvdWEIswLdLWinpZag/Ya52e/VGQ7zl3r5+llLnFzjcuJJJ3km5Piu+Y3VUogENSbsf9ka3S1SD9ndeyRwYrh8X1NG3t5tg8zcrouD1dPQUjWXBNs7Hjx87qpq8OqK14LBkuS02HyyG0cUjzwYxzj5BNmaDVpY6Q07mMa0uc6QtZYAXJs432Dguky6cOtaOJjRuuSfIWWOnmMOjwrpkCSo1WZZZO6TsvhFu9W0GL/qZAyIfPJCVGCGli3kx+ea40hC201OZHtjaLue5rWjrcQB5lXyzoF1esAwKhhw9tbXNLnSOdzbdZ13AGwDWNIvsJueKis0+gjd9BhtO1v8AFm89+rkfFQeUFxbVimBPN00UccY6gwEu7Sc1WEHHCJBtvJN89cgEbJMYzsMAFsr2zJXdND9OIa0GNrealaLmMkEEcWEWuO4KzrhfJtG44lDqbtcu+HUIN+8hd0VRWQtiks1XNFM6aO7tdEJVpTins9HNNexaw6vxO6LfMhNVzvlixXVhhpgc5HF7vhZkL9rj+RR08e8kDVNUSbuJzlyhXHkswvna8SEdGBpf+I9FvqT3KnLsPJNhXN0TprWdO82P8LLtb56571d1sm7hJ7ln6GPeTDqzT/EAJC5pzabtI6tioM9OYpHRHMtOR2XG427FdsWxykpMp5hr7dQdJ/ytzHabBVir5WadpvDSFx3OfqM9ASuc4fgdfI98slgHZ26/x5rZsxaGkNib9ShCI/dPgVspJdSRrjlnnuyORWqTlkm+zTRDte93pZNMA5RYq2RtNVU7WmToscDrNLjsGYu2+4gq3kwCZrSb/PFSM5RwSO2CNfnQn0LlIWqek5p2oL2sLX222Z+C2NK53iUBikIKIcQcwtlM6xsnMbrhImnpJxSuyXQsNm31JG89HmMv6VVILOIS+uP0h7vRaFurPrHdv6LSua1xvUyH/Y/kqwZ9IVU0vf8ASRt4MJ8XW/pSqEJjpZ9e34B/M5L4lpKMWp2diu6YcwKbhdJzszI/vOF+zafIFQeV7FNepjpxshZcj+KSx/la3xKtGhVL9I+Y7I22udxdtPcAfFcpx7EvaKmWf/se4jqbezR8oC23J6DWQ/OHqsnynqcxEPnH0UBWzkxwvnsQY4jowtMh7R0W+bge5VNda5JaARUktU/LnHHM7mRA3PiX+AWjq37ER68llaKPbmHVn4KZp3yf+2OE8LmtmA1XB3uyAbLkbHDZf9lRW8mdYHWk5qNu9z5W27crlQMV0zqppHu9olaxznFrGvLQ1pJs2zeAyWehlAarEIWvJeGu5x2sS7JnS38SAO9QxsmhjzcLAdCmkkhml5rTcnpXWNEdDosPjcdbWkcPpJDkLDPVb91vrv3WiYpyoUcJLWudKR/1C7fnJAPddVXlU0qc6X2KN1mMsZbH33HMNPUBbLiepc8UMNJvhvJTqp563cndQjILp1Vyzf8AVS975LeTR+qo2kmkUlbNz0gaCGhoa2+qALneSdpKhtwyUsMgikLGi5fqO1QOJdawCjI6KnijN2DNATVMsgs85LOGEvcGNF3OIa0cSTYDxK7LpVjAwzD4oIiOdLRFGeGq0a8lu/xcFQOTbC+exCMkXbEDKfw5N/MR4I5SMZ9or3gHoQ/RN7Wnpn5rjuUMzd7M1h0GZU8LtzA6QanIKsyylzi5xLnONySbkk7yTtKx1d+5ScLoxLPHEXBoe9rXOJADWk9J1zlkLldP0yx2iiw59LTPhcXBrGsjIdYawu4kXzABzJvdTSTbDmsAvfyQ8UO8a57nWt5rkyZ6MQl9bTNbt56I/K8OPkCliunJPh3OV3OEZQxud+J3QHq49yfO7YjcepNp2bcrW9a6Vi0oMth9kAHvz/Va4yoLarnJpnbucIHY0Bv6KbGuKYyduRzutdG2Nhob1LJ20JtRHJKH7u1NaFaXk+b0Le0/lVk/1qJXD6Q93otCl4k3pg8Qoiw+Js2KuUf7E+OaMjN2hVTS9n0sbuLCPBx/dKolYdL4Lxsf911j2OH7gJFh0Bke2MbXuDfE7Ve4e7bp2gdnmrqmcN3c8E/xSo9lwaR2x841RxvJ0f5ASuPro3K9iIDoKRuxjTI4dvQYO4B3zLnK6phkO6pwFzTFqjfVLivWtubDadi7DpSfYMFFODZzmMhy3ucLyHw11z7QLC+fxCFpF2sdzjuxnSH5tVWDlgxXWnipgcoml7vifsv2NH5inz/uTMj6Myo6f9uB8nTkFz5dE5MYmwQVWIvGUbdRu6+qNdw7zqDxXO10XSf/AGeC01JsfOQ942G2Ujr/AInMClqecBH9x8tSoqTmkyH+I89Auf1VU6SR0jzdz3FzjxLjc+qbaF4QKmuhicLs1td43FrOkQeo2A70kXTuRzCcpqojhEzyc/8AoHcU6pfu4iQm0se9mAPemPK3iYjpGU7cjM/Z/BHYnzLAuQK38qGKc7XuYD0YWiMdvvO8zbuVRAvkNqZRx7EQ680+tk3kx6sl0jQAeyYbVYgR0jcMv/ALN8ZHflXN3OJJJNycyTvJ2ldM09Z7JhVLRDJzi3X69Qaz/wA7mrmSVNztqTpPkMl7V8zZi6B5nNetaTkAT2C6ZUmjNVL9XTTOB3824N+Y5LoXI9hzRDNUm13PDATbotY3WPZcu/KEs0p5T5xUSRUzoxGx2q1+oHudbIm7ri172yTTUPdIY4xpxK9FNG2MSSOOfAJXScl1c/bGyP45G+jNZXrRbRp2GUtQ+R7XSPsbtvYBrbNbnt6Tj4rmj9Ka6oeI/aZSXuDQ1rtQEuNgLNsNpXTdIgKekhpA4kgDWJJJIbtJvxcb9xVbik0sUJ2yM+A+dKtcIgimnGw05cT86FFwJn0d+Lj5ZfonUaW4ZFqxtHVfxzTJi5PiLslrpzdxQ/aE1oQlX2gnFG3JbDA2bFCy/G58yqaY3eVhibOiDwPqlqdyx6zSOISQi2SzXKSn2KgSjRw8x7WRFO67bKLidJzkL2byMu0ZjzSXQSj1qgvIyjbf8Tsh/V4KyKDiTm0VDVVDcnSXLepzhqNt+Il3encm7yz7nv8A69ERLU7mB9/nT5LlOl+Ke0Vs8oN2l5az4WdEeNr96TIQu0NaGtDRwXOXuLnFx4rqHI7hdmz1Tt5EbT1DpvPZcs+Uqg6RYp7RVTT7nvJb8Iyb+UBdNqf9hgIbse+MN69ebM94Dj4LkCDpufI+XuHcjqr9uNkXVc96baKYX7RWQwkXa54L/gb0neQt3p9yr4hr13NjZDG1ve7pn1A7ky5HcJvJNUkZMAjb2u6TvABvzKr6dNcMRqdbbzlx2ao1fKy9Dg+pt9o/K8LSylv9x8gkK7VovitNR4ZFrTxX5syEa7dZznXeWgXvrX6NupcVQpZ4BMACVDT1BgJcBcrbV1JkkfI73nuc53a4knzKeaBYXz+IQtIu1jucd2M6Q/NqqvDguo8kmEmOOeqe0gm0bLgg2HScc9xJaPwlMq5WwwOccrBe0kZlmA70v5Y5He0wN+yIiR2l5B8mtXPl3fSLR+DEImskJY9lyx4tdt7XGeTmmwy6gqgeRp1//LZq/wDzN/5lX4fidLJAC14RtZQzGUuAvdc6bM4AtDnAHaASAe0b1gunR8l9JHnNWk9hjZ63UylwrCqYhzYzO8bC/WeL9jrM77KeXFaaPilFg9VKcmpPyaaJHXFfONWKMExa2Wsbe/8ACBfPeexM8QqzU1Jdnqk2aODB6bz3rPGNJHzjUA1I/ujfbZrHf2bF7glLted+Q7N5/wA4LGYpiP6p2WgW2w3DhQREu+opzEFKatMTVtcbBYepvNII26k2TZHcV7ALuTqnbYJXRRJw0ZLpkMQhjbGNAAPBVBNzdepZiMNna24+qZrXPFrNLSgcUov1lOYxqMx2++ifG/YddJQL5cVU+V/EtWKCkafeJkd2N6LfElx/CrtRwHnLH7OZXG+UDFOfxCYg3bGeab2MyP5tZDcjKIhz5njO9vD3PkhMYm2YtkcVXE20Vwv2ishhtcOeC74W9J3kCO9KV0Pkhw0c5NVO92JgYCeLuk49zWj5l0Ook3cTnLNU0e8la1b+WHFLvhpG7gZXAZ5nosy7Nf5gqLS6P1Mv1dPM7sjdbxsutT6Zs1i5lOC77ziLnhsF1Fn00ndsDG9jbnzP6LOMxyGFgY0XWqfyennkL3m3zvTPRDDHUdBGxw1ZHEveDtDnG9j2NAC9x7RakrrPlBZIBbXaQ11uBuCHDzVf/wBRzE3c/X6iAB3aoFkwp9JYz74c3u1h4jPyWWqcWrY6kzwZtPD58srN2EbMQjcLhRouSijbm+aV3VrMb6NTOn0Lw6PZTh54vL3+TjbyW6LEonGzZGE/EFt9ob95vzD90DPyqxB2VrePshW4ZCz+PkpEDII8oqeNnwsa30C2TVxcLWACVzYxC295WXG0A3PgMyltVpYwZRtLzxPRbu7zv4KsfXYnVgtJNj1WHijY6T7Wp494AJJAAzJOwDiVWca0i1gYoSbZhz+I4N6utLKyvlmPTdl90ZNHdv77rWyKylpcNbEduTM9HD3VpDSWzcsIYbLchZwwl7tVozP+XKtCVYZALZR0pkcG7t54BWeCKwAGwbFHoKIMbYZ7yeJTCNir6qcNCq6ibaOWizY1BzNuC9c6wW6jgU2AUZmlNU8ZDIdvt+exVFRJlshTqKJTFjGywWS26CQhCEkkvxyuFPTy1Fs2MJHWQOiPmIXBafAamY3ZTzPJzJEbsyd97L6JIWqpc4C7bdd1NHWCjjc5rL8ctfBCVFJ+pcLutZcUpOTOufthDBxkkaPIEnyXRMI0bfSYa6m1m868uLnNuW3cbbSAfdAGxNXVjz9rwyWpzydpJ7VlMQ5X7+MxxsPfl6oukw1lO8PBzVDkjcx2q8FpG4/5mF4rnWUDJG2cL8OI6wdyr9ZgDm5sOsOByd+xVTT1rJhnkVrYqprsnZFLEL17CDYgg8CLFeI5FrFzAdyx9nHBbEJXKVlgIQvQwLJCV0rBCFnFA5xs0E9iZ0uCb3nuH6n9k0uA1THyNZql9NSOebAdp3BWChoAwWG3ed5/st8NOAAALAKSyNBT1QaFXzVBdlwXjGLbsRsQxhcepB0dHLiUthkwan5xVbLKGhEUesbpxSwWF1qpKXepq6JFEyFgjYLAaKtJJNyhCEKReIQhCSSEIQkkodXQ3zbt9Uuc22RT1aZ6YO2rPYlgUdUTJFzX+R7fVTxzFuR0SdeFqkzUZb1hR1iamiqKR37jSOvh46Ixrw7QqPNSBwsQCOsA+qgS4FGdxHYT+t03Xll7FXSMyKnbK5uhSD/Tw++7wC1DR83zfl1Nz9VY9Rec2jW4n0qcVb+lIW4A2+bnHqyCkxYPGPs3+LPy2JrzaNRI4iE01LzxUZkAGQC2tiW7VQTZDmrklOywElQukWLWL0usgAnYpMFFdXNHgM05D6o7I6OPt+UHJUD+KjxwlxzTOmpLbVuhpgFuWzhhZCwRxiwCDJJNygBCEKVeIQhCSSEIQkkhCEJJIQhCSSLLRLRtK3oXhAIsUktkw47lHdTuG5Ol4QqubB6KXMxgdmX4yUgleOKRlh4Ly3UnZhHBYmmbwQR5OUZ+7x9k/fvSax4IDDwTn2ZvBZCEcFNHgFEzVpPaT/Vl4ZnlJ20ripEWHJkGheq1hp4oBaJoHYFEXE6qPHRgLeBZeoU68QhCEkkIQhJJCEISS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8" name="AutoShape 12" descr="data:image/jpeg;base64,/9j/4AAQSkZJRgABAQAAAQABAAD/2wCEAAkGBhQSEBQUExQVFRUWGBYYGBcYFxcYFRYVFxcYFBYVFBUcGyYeFxslGxQUIC8gIycpLCwsFR4xNTAqNSYrLSoBCQoKDgwOGg8PGjQkHyUsNCwwLy8sKTIvKjMsMC0qLywsLiksLDQqLCw0LCwvLCwsLCwpLCwsLywsLCwpKSwsLP/AABEIAKgA2gMBIgACEQEDEQH/xAAcAAEAAwADAQEAAAAAAAAAAAAABQYHAQMEAgj/xABHEAACAQIDBAYECggEBwEAAAABAgADEQQFIQYSMUEHIlFhcYETMnKRIyVCUmKCobGywRQzNVOSs9HhY3OiwhckQ4Oj8PEV/8QAGwEBAAMBAQEBAAAAAAAAAAAAAAIEBQMGAQf/xAA0EQACAQMBAwoFBAMBAAAAAAAAAQIDBBExBRIhE0FRYXGBkbHB8AYyodHhIjM0chQkUiP/2gAMAwEAAhEDEQA/ANxiIgCIiAIiIAiIgCIiAIiIAiIgCInkzLHClTZzrYaAcWPBVHeTYDxg+pZeEeHFs1auKKMyKg3qjKbNdrhKYPvY/V7Z3DJP8av/AB/2n3k+CNOn1tajkvUPa7cfIABR3KJIQzrKe7+mOi+vvyI4ZP8A4tb+P+0HKwP+rV/j/tJAmRVRv0hio/VA2Y/vCOKj6PafKcKmFpr2v3g+Rk3rodeXUWepvK9T0Y4Xb1z28NF++TU+Up2Fhyn1J04biw3kjOW88iIidCAiIgCIiAIiIAiIgCIiAIiIAiIgCInVXxKoLuwUdpIH3wEs6HbEjG2ho8mLeypYe8C0LngPCnUPkB95nzKJ8nLoJImRD/DYq3GnQsT2GsRdV+qp3vFl7J6TmnbTqj6t/uMr+Iw9Jm3KD1lq1GJtv1V3b+vVK3toPebCFJHalDi8+OuOvwLcJyZ1YeluqFuTYWuTcnxM5xFUKpZjYDUmG8cSvjjhERmWZq1T0O9uL8tjoTf5Cnv5mS1GkAoA0AGluyeKjSNVg7iyj1EP427+7lJEThSjLLlLn07DpUawkjmIiWDkIiIAiIgCIiAIiIAiIgCIiAIicXgC8js3z+jhx8I2vJRqx8uXiZE5xtMxJp4bU671T5K247vI25k6DvlDxebqrEUgK1QnWs2qA/QB9c/SOnYDJxg5aHTdUPn16Pv78C0ZhtfVZN8smGo8mdgC3gTx+qDKzidrKSm6JUxD/PY7i+87zn3CZxtPTq/pJNd2qOwuHbU7hvYDkADfQWEu2yWGGJwyuOIO43cwt94IPnLrtYwipN5OCuJSk4rgdOadIuLRkCJRpqxt6pcjUDiT39k7am1OP5Vyvgif0jbrICmDNQDWmynyPV/OWLCZMHpI44Oqn3gGSfJqKaSIrO81kqw25zFaQYVt8lQQCim5I0FgBNY2Oy2qtFa2JIOIqKN6wsFXiFAue258ZQtjMtpPUotWdFWkitZiBvOOA8rXPhNco11ZQykEHgRwPhKlaUW8JFvclTprPP5fnywK9YIpZjYAXJ7BKk+1AevdkJpL6uut/nlefhJvPs+TD07nrOfVTmT/AEmTZrmuNONV1chiLslgyFW9VGXnoL8jrpKXJzrVVGL4LX36Y63zH2LjCDlJcXp79fybPgsYlRd5GBH3dxHIz0SoZDgKrgVQpoP8pb3Q9631t3Hh2y0viAi7zkKANSTYDzM68Vwkcmk/lO6JE0dqcOzBQ/E2BIIUk6DU9slQYUlLQ+zpyhwksHMRE+kBERAEREAREQBERAEREA4JlX2gzcuWpUyFRb+lqXsLD1lB5AD1j5eErnWP3bU1J36gaxHFVA1f3kAd5mO7b7UUw/6Ev6oWFZgdS3EJ3heJ7Se6daVN1JYRPeVKO89eb7++076+fLiwaeHNqANiRoahHAsOSdi+clsryXhpM6NOrl9ZKq2em/qn5FVeJQnk1vdxm17K4mliqK1qRup0ParDijDkRLtWCpx/ToV4VN75tSr7c7HemwbVEW9SgC4sLllAu6jt0F7dola6Hc2C4tsOx6tdbp2ekQE6d5S/8M3WhhQJ+ftu8hbLM0D0hZCy4ijbQDdcM1PybTwcRQnykXSfcQqrdkpo2PafIPTYHE0gNXo1Avt7pK/aBI3owcYjKcK/MKUPjTYp+QluyrMFxFCnWTVaiKw8GF5TujSmcMuYYduFHF1Cg7EqKrqB9vvlVSfJyT5nn0O3Pkj62zVPE0qNG2rsQ3sJVbev5Lbzl3zLM1w1MIgBbd6qdgA4nsEi8iwj00dwu9Udn3ByVGdnBJ7yfsntyjZ8rUetWbfqOLdwXsEqybm3hll4jFJ+HX+CG2RyepX38VitXduovJKagWA876yw0MkpU2eqwBYksWNrAfkABInPNvqGHUhCKjDTQ2QEaWLWN7HkoPlM1z/batijYnq30HBRbgQn9bnwnGdzCmt2Jo2mybi6e8+C6X6I0TaDpGo0QRSs7fO+QPADV/LTvmaZ3tbXxLXZjblfl3qvBT3i575EUKb1aoSmrVara7q9Zz3nsHebCK+Hem7JUVkdDZlbip46204EcJQqVJzWXoeqs7C0tp7kcOfXr4HFKoVbeB1NwTzIPEE85vexuZGvgaFVjdmQBj9Jbo32qZgU2zouHxVQ8a38+pOto/1tdRS+I4LkIS597H0f2LXERNI8UIiIAiIgCIiAIiIAny5sLmfUi9onPodwcapCeCn1z/CGglCO9JIgP/0h6Vazca1RKdMcwhNlt5Eue9pnmK2IWvvLfcqKWAe19QT645j7ZM7SbYUaOY0aJRqno2pg7pAFN3YG/wBKw3dO6XHD06TV6qqFLK5DAHrAnXUecuU96klLpI1JRqNmO4CtVwFU4PGUTVw9Y607nW5t6XDN84E3sOfYTrYMjy+vlOJWrhm/ScJWNieG8AbbrW0Sso58Drw5a1XyOnVp7lRbjW3zlJFrqeKnvE6sm2dpYVGVfVOp3rW05kcL2HGSldJp8O3r+xyjSwSeFrh0DLwYXF9D5iQW2uyy47D7pA30O8h7DwI8xpPNnfSFh8PolnPaDZPI2Jb6oMi8D0q03YAqNeQ3lP1d4WY91xMz/JhCXBmpDZtzOG+oPBIbC4WphaBwzj1HJT2W1I8mufOTlHJVFSpU51d3eHIlRa89mFxKVUWohBVgCD2gzKtuNtq/6TXww6qU23LAkBgVVutzPrWte3jJ1q6inPpI2VlO6q8lDg19C755tph8KrBSHcfJBsoPY7625cLnuno2Sz44zC+mIAu9RRbhZTYfdMIqVCxuTfs7AOwDgB4TY+iv9mL/AJlb8ZlSjWlUnh6GxtLZlKztlJcZOWvczHcT+sqH/EqfjadVQ9U+B+6dlf139up+Np1VvVPgfume9Wexo/tx7EfoLZjIqOGoKKNNU3lVmIHWZiASWbiZkfSOfjXEeFL+WJtuAHwSeyv3CYh0iH41xP8A2v5Ymlc8KaPFbCbd42+h+hXRNw6NBbK8N4P9tR5iE27YHTKcP7DH/Wxle1+Z9hrfEX7EP7ejLTE+KNTeUHtF59zTXE8QIiIAiIgCIiAIiIAMhs0rfDIt/VQsezrEL9waTBldzzEpTGJqMhbcpajesCFVmtw09afdScOGX1fgqOzmx9HG1WxlmU1G3mRjvC99GRuNiAOqeE0FckpemNbd655/ZIfYTNqdbDj0dJaQAHVUk27NTLDicSqC7MB4zrWnLOHzEIxzwRH5pnjUzu06NSq2l91SEXvLW18BcygbUVsbWZlc06aDgHqKq27fR3N/rX8JHbX4ytUxi0i1Qag7u826VJvvAcCLA6yU2X6PaONLYquxZGdglJeqPg2Kb1Rhq193gLC3bMhylWk4o9PSo0rCnGvPDbXRl9XOkucpmIy5ASXxVIseO6GqH3ieVlpj5bse5Qg+0kyydI+ytLBV6JoArTrK90uSFdCuq3OgIfh2r3yqStUhuS3Wemsq6uaKqpvj2eiNc6JcwNTDVkPCnV6utyBUUOf9Rc+cz/blbZni+91P/jX+ku/Q1QP6PiH5NVCj6iLf7W+yUrb79p4n2k/AJZqfsRMOywtq1VHofoQE2bor/Zi/5lb8ZmNTZeiv9mL/AJlb8ZkbX5+4s/EP8Zf2XkzHa/6yp7dT8bTrIn3W9d/bqfjafI4jxH3iVnqbVP8AaXZ6H6Rwn6tPZX7hMM2/PxpivFB/41m6YYdRfZH3TCduz8Z4r21/lpNG6+Rdp4z4f/lvsfmiDm4bCD4qw3fT+8sZiWGoNUqCnSRqlQ8EUXYjtPYO82E3HJMM2Fy7D06tg6LTVhe4DFhcX58Zys4vebND4iqwdOFNPjnOO4lMnqXpkfNYj/cPsM98ismPWqDvB+y35SUEuw0PIT1OYiJMiIiIAiIgCIiAJUtoKO+uOS9t6nx5C9Ii57tJbZXM2oXrVU/fUQPxofxLPq4M6Q0kur1RDdHChRuJqijRvnseLn8hyE8vSbiq3pKK0gSGVw1uAKlbXPLRp1dEVJ1Vg3YLi/PnPD0m4piSN4gLiGWwJFw1Cm2vuMhtHRo0NjR3rqHDp17CBTNBQp+icmte/Ai9ANofRMb6893gZp3RtTC5dSCtvC9WzWtcekY6jke3vmIATXdh82TDZKlWodFNbQcWb0z7qr2knSZ1q8SbfQeg25b4oRUeLc13vDK50wY4Pi6NIf8ASpsx9qqwAHup385RlQkqqi7OwVR2ux3VA8zPTmWYNXrPVqes7EnsHIKO4Cw8pf8Aor2TB/5yrukgstFeO5bqs7djHUAch4yOOWqFx1Fsuxinrj6viXnZjJBhMJSojXcHWPa56znzJMx7pCHxpiPqfgE3czC+kYfGlfwp/glq6WKeEYGwpuV45PVplcmy9Fn7MX2634zMamzdFv7MX2638xpWtfn7jZ+If4y/svJmN1vXf23/ABmcUx1l9pfxCcVmAZyTpvvry9cyf2W2MxOMZHRfR0bqfSuCAwBB+DXi/DjoNeM4xg5SwjTq3FOhQTqSxw9DdaPqjwH3TNsd0Z1cVmOIrVXFKg1QEbutWooRRoeFMXHHU9wlw2g2iTCIN5lv2E2lPzLpPDC1Nqeo1+EtY9nDWbit+VSyuB+cUrmpbtypvDawWqhRwmW0tykipzNtWY9rsdWPjKLtBto2IxFGmNFNWnpfj1xK/mWe1KpJvTN/8Yf0nh2dwzvmGGBAt6QMbMDYIC5P+maMLaEItt8xQnWqSl8uvObnkp69Ty/3SXkRs8vVdu1re4D8yZLiZMNO9+Zcnr4eQiIkyAiIgCIiAIiIAkNn1PdejU7GKHwfh/qVR5yZnlzTB+lpMnAkaHsYaqfIgQTptKXH3kq+ymENLGYlfklt9fZfrfmR5SndIT3rYpfm16Le+kUml5KN+1S1mtusPA8PI7wmU7dv/wA/jR/kn3D+8r3sswybOxYf7eOj7oq0lswrVRg8Gp/UMK+53VlquKm99Ig3HdeRM0rJtnv0zZ8U1t6RWrPSJ/eJVcqPPh5yhShv5XUeq2ncK3VOo1w3/Rmay8dG203oavoqhslQqL8g+io58dEP1ZRUe4vYjtB4g8we8HSdlKpukH/0jmDOcJOEsot3VvC6oum9GfpSYd0lD40rezS/DNK2E2i/SsPusfhKdge1l+S/2EHvUygbe5bVr5xVp0KbVHNOibDgo3SN524KPGaFZ8pTTieN2Uv8W9carxhPJT5snRU18sS3N62v/caReznRPTp2qY1hVbj6IXFFfaPGofGw7pNZ3txQwjJTAAGg0sFReFwByEW9vOOZfQ67X2pSuoqjT0znJ5Mh6NMNhj6XEEV6m8zAsLUku28Nynci47Tc+HCSuZbUoo3abLvcNeA5a9glN2pz+rTcMal6JUk7o3mpkg29pTfyvKw+N3wCDcHgR+U1LW2jWpqVOWO7zPNXl3OjUUrhOSfX5fYls8zl6jkOQdbXBuvl3SHxGW03UtuahVsN0NvNfrai26OYvefDG/H3/wBROFpunWU6DiynQe12ec0479JYaOtOysNoLNCq4y6H749zZG5xkVKm1uo11DXQmwvyPeJL9GmTqMRVr2/VpuDs3qnH3Kp/inXWzc7vwipUHeNfeJeNk8nCrTpBd0ufSVBxtcA7vkoUeJnG7ud2i+HErvZNW1qpylmJe8mo7tFb8Tdj4sb/AJz3ThRpOZjxW7FI6yeW2IiJI+CIiAIiIAiIgCcGcxAPJRwu5UYjg+vg3A+/SYnt89szxXeU/AJu8wXb4/GeJ9pPwLKl38neeh+H+N08/wDP2IKbT0W/syl7db+a8xabR0Wt8V0/arfzXle0+fuNj4i/jR/t6MoHSVkH6Nji6i1PEXcdgqj9Yvno3m3ZKqoJZUUFnY2VFBLMexVHGb3tRs7TzDD+iZt0hlZXADFGU8QDpwJHnOnKMiwmXJamo3j6zsd6q/i3HyGk7ztd6eeYzbXbjo2yp7uZrgujBW+j7YjE0Ki16zikLN8ALMzbwH6x+C9tlvqOMt2bZ/Sw6sxsWsSQOJsDqfdK9nW2DEMKYIVfWI5eJ5Sh7Q5sXo1ySfUKjS+rELxvpxOs07e0w93m1PP3d1Ot/wC9R5be6u7i/AtR22fFYWswstt7dHLqgESmZs7MtOoRdSd1gXKhkayurMOsq2YEnunXsxUIwqD94XPvYp+U92dYcCpulFW6KLKLAixW5HbpLdpDdq1IPTPArbTjydrRrL3lEXleZEb+GZ1qGkSqupurp9E87cJ7cPXpUMPWUUN9mYNcMQUUasyrz7bCUeoho1rDih08OX2Sz4PG76h10P3ETs6HJS3o8/malhOltG3dvV1WnZ71PSKgKhgQVbgRwPb59onQ9cqbgkEcxoZ3jDsFqVqKhlHWr4e9t4fvqHY3aAOXOfGCy79IZTRYNSOrOdBTUakVRfQ9g58pbjWi1mR5K82bVt6u6lz+Hvp8T37Pp6dzUqIpSkQd4aF6nFEIGh+ce4d81rZXLyqGo/r1NfBf7yu7OZQMTV3wgp4emTuqBYM3NiO02ufdL+onnq9XlqmUsJe/f4N2HKRpqNSTk+voOYiJEiIiIAiIgCIiAIiIAiIgCYHt43xni+51/lp/Wb5Kp/w7wzYyriqwNZnYMEe3o0IULcL8o9XifIThWpuokkaezLyNnVdSSzwwvoZXs7shicbY0V3aXOtUBCfUHGp5ad81vLsAmW4EUfSF7b3WNgWZ2LGyjgLnhLFuACw08OXhKtn2HxCHeCivTvfdI6y94HEHvHukqNKNN5F5tCvfPEnhcy96sr2Oz58NTGp36l/BFFtO86yNxWalcOK7Pd6l1Qa9X5za8dJ6cxotjFpItZQinVKgAqC51tVGjaaAEA6Su52rtjAtWm9KlSXQMpANJNWKngd7hoeYmvRUZvL7WU7moqNsqdHjOTx2ZPivXcAIN7Ub7gXtbjZrcgoB15tI/OqoGAqdW5erTQNzFgahty/+zsq5q6lmDbpqAq1jput6y+FrCRm1Va2GwqfONaqfMrST7EaXY5xl878uJS2go06sLaGlOHHtlq/qi25TsnWbLaVVV9WlfdOjE79Rj9hWe/a2kBRoPu6sAt9brpv8Od9RIXDZvUp4LD0VayNhqRI5atU3veCJM5jV38pQ80Cn+E7plWGY1U30mhtCjOWzlvdHDwz6Gd7SYfVag9k/l/SSGF2iwq4OlSWhuVd9i7hiR2A2Op5adxndQyOti0K0qbFT8s6IDyO+dPdJjJejCnTYHEt6d+VFARTv9M+tU8AAJYuatKC/WzC2ZKtFqUFxR0ZNl9Sq4dCEVGBNU6qpHID5bfRHbrLvlOzwxDsURaVBn33KgA1X5sbc+7gJM5bsqW3TVsqKOrSXQAdmmgHcJaKdIKAAAAOAHCYlWtKrwXBe/fvJ6K6ueVllrTTq7+fyPnDYZaahVFlAsBO2IkEscEUHxERE+gREQBERAEREAREQBERAEREAQYiAReYbPUaxJZLN85dG8+3zkW2zNamCKdQOnzH0HnxU+6Ig6Ko9HxIzF7JI5+Fwak/OQAfapB+yeDG9HmCrFTUo4gbiBBY1hZQSQNO9jOIkuVqR0kz5iEnlx4++nJIU9isGAgFKu24iotxU9Vb2Gtr8TJPC5GEXdpYcKv0ioHb3mIkXOctWdJVXjd1XW3+D2rkLN+sfT5qD/cfyAkjg8vSl6igdp4k+J4xEjurU5ubfA9QiIkiAiIgCIiAIiIAiIg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4" name="AutoShape 18" descr="data:image/jpeg;base64,/9j/4AAQSkZJRgABAQAAAQABAAD/2wCEAAkGBhQQEBUQEBQVFBQUFxUQFQ8UFRAVFBQUFRUVFBUVFRcXGygeFxklGhUVHy8iJCcpLCwsFh4xNTAqNSY3LSkBCQoKDgwOGg8PFywlHiQsLDQpLSwsKSwsKSwsLS4sKSwvKjUvLy0qKSwpLCkpLCwpLCksLCwpLCwsKiwsLCwsLP/AABEIANIA8AMBIgACEQEDEQH/xAAcAAABBQEBAQAAAAAAAAAAAAABAAIFBgcDBAj/xABFEAACAQIEAwUFBQUGBQQDAAABAgMAEQQSITEFBkETIlFhgQcycZGhFCNCUrFiksHR8BYzQ1OC4RUXcqKyNJPS8VRjg//EABsBAAIDAQEBAAAAAAAAAAAAAAABAgQFAwYH/8QANBEAAQMCBAMFBwUBAQEAAAAAAQACAwQRBRIhMRNBUSJhgaHRFXGRscHh8AYUI0JSMjMW/9oADAMBAAIRAxEAPwDapDrTadLvXO9TC5lG9C9ChUkrp16F6FK9CSV6VA0iadkro3oE0KF6LJJ16V6belTQnZqF6FKhCN6V6FKhF069K9NpUrIun3pU29K9Fk7p96V6aDRvSRdOvRBpl6INCldPvRplEUk08GiDTBRFJNPvRBpgpwpJrnNvTKfNvXOpDZQO6VClSvUrKKVC9KhemkkaVClQklalSpGmhKlSvQoQjalQvQvQhOpU29K9CE6lQpUIRo029G9CEaV6FKkhOvThTKINKyYTqINMBp16Sd08GjTAadekpJ1EU2iKFJNn3rnXSff5VzNMDRQO6BNKhSqSilehes64lzBiUnlVZnAV3AHd0AY26VHSczYv/Pf5j+VZhxFgNspW+zAZngEPGvvWrXpXrMsDzRiL2eZ/+0/wrpiuY8SrW7ZwPgv8qXtOPofJI4DOHWzDz9FpF6RNZzhuZ59jKx8zl/lXWTmjEjTOQRoe6h/UUe1IhuD+eKicDnBtmHn6LQL0L1n39qsT+cfuR/yr2f8AGMb2IxBI7O9r5Y9tr23tfS9TbiUTtgfh91zfg0zLZnNF+8+iutK9Z9jOccQB3WAPiFX+Irwjm/Fn/Ft8Ei/+NHtOLoV1bgNQ4XuPP0Wn3pVmyczYnT707gHRP5VpFWaepbPfKNln1tBJSZc5Bv07k6hQpVaVBOvRvUXjuYYYtC2Y/lTvH57D51FT83sR93GB5u1/oK4umjbuVbjo5pNWtNvgrTXDFY+OL+8dV8iQD8t6ouO5hnbRpCAfwpZfqNailxIuSfnux9apPxBgNmha0OCPcLvd8Fdcfzii6QjOfzMCFHpufpUfwPjUk2MTtDe4cDoB3W2HTaqrLMCbgeev6VIcv4ns50Y9Dv11I+nlVYVhMgudFpPwyKKB2Ua2PvWmg069Mo1tLxyeKNMFOFKyldPBoimCnA1FNKfc+lca64jf5VyqQ2UXbpVznnCIztsoLn4KLn9K6VA864zs8IwG8hWL0N2b6L9ahK/Iwu6LrTxGWVsY5lZ/i+J5pGd1JLEsSEzDvG/0vXIYpCNVI/8A5n4eN/pSaFG99Ax2uSwNvDQ12hwCWsqEDyZv415q8RFze/Ne7IlYeza3JcVnjBHetfa6S1JR4RpWIOXug945he1vrrXXA8BGbMoe46FyVPxFqtPA8E0ZJIU7909SdSTUjGxxFtBzJVSWsfG0udqRsqqnBvL5Xqb4Xw2N7rKgZrZVYsVAHn5irSuFXIXlCg3J0vYDoCbf1eovigENmyZl3tqNCOo3rsKbhEPuC3yWa7EDVNyC4d5qBg4AGdo2fLluQ1ixNtLWHpT8Zrh48Oo7wJB3110Fviam+GcJzMJxJZNxfQjxBrtHwRBeSJlLC7AZs++qnpQ2mdku0b877hSdVt4gzm9rEC2zu9VeDl28oiksALFzdfjYH4aVx4lgYUl7gITSyE3a/U36LtU3g8DI5ZmsDexdtBc/Gm4nlUu3cbMfxMQQo+B/FXPgExkMZz8V2FXaUcSS2lrDYlRDNGRZEFxqD5jpVp4bzFFNho8TnVVdb6kaMO66eJIYEelVXjmBbBqTmVu4zd2/QedZ9yfjtHiPQiQH491v4Gr9JmihkeRqLaKtVRx1csbQ7sm+v57lreP5zUaQqXOvea4X5bn6VWsbx6ab33NvyL3V+Q/jevB21MJrOmq5JTqdO5bdNhsEA0br1OpXt7S+l/W9c5MTbQf157VwNxr9aaI7/rXDiHkrgjbzSd/9qBNS82CQ4ONlUCQMyObtmYasNNrWtavVguEIgmE694KoQG91JFywsd9t6kISXAX8VwNYxrSbHQkW0ubG2ncq+Ad67xjQ/DT6V6FwLyvaNCdNFAvZRXN4iuh+Xh5VwII1XbiNdpfXotN4fihLEkg/Eqn1tr9b16L1XeS8XmhMZOqG4/6W1H1zVYq9dBJxI2u7l8+qouDM5nQog0QabRrqq6eDRBpoNOFJSCOI94+lcq64j3vlXOgbJO3Qqmc/S5nhiHQNIfiSFH6GrlVG5hjMuNYdFCJ8hc/UmqVe60VhzK1cIaP3GY8gT9FGYTh1zUt2cUAGfVjtGurHw06V5cfxEQfdx2z/AIpDqI/IDq3lXmXh5jQz4qQwIwJ1scRMPK/uD4/WsiOIudlYLlehmlAbnkdZvzUl/wAS1yu2S+ghiAeQ+R6D118qlIuY4MKt5rReTtnlP+kbetqzfH81MSUwa9hH7uZbmVh+0573oLDyqFGDLasSfMmt2nwR57UzrfP7eC8xV4nG7sxt/Pd6krUpPavhmOVQ5G18rm/wWME/WpKbGygBz9wDraQ59x+TMTfpbpWKzwEEBb66aX/hWoucLwuBc7nEzMAqMzE/ugk5VFXKrD2sYBGTf85rPp6wcTtAWVkmkebBOMOQZLXUZQAzKb2sdFvbeovlTh+LSefE41RFmjSMQ5o3jYgl8wCkkWuRrvnPhXml4mVELhryynuYaKwNgL2I6XFySdABc1040s/Zy4iWZY0RHmMSIZCuVS2XtHYZuo90b156avjpSGS6OO2+t+5bFmkEA9k76XI8V70cyS5kzPqbo2gXwym9qmgpIsAwPW1iPmDWZw+04Hh8OIMXZ4mS4CqWysqNkZ81rX0Jy69PjU7yD7RxiWMGICo51DDQHYaj+radNtOOhfwy9yqy1Ic6zdk3m/AGPDzPa9kfbzBH8ayfgiqswtobWA8b+P0rc/aQirw3EOb+4F0tfvOoFr9dawf7G+HljYjMr2eOQXyyAm2hOxvoQdQd6sUkH8EjTu70XQ1H8sbuTbfNXBGvXZIr1w4VM0hZWK6A9xehGxJ+VWThvCM3SvKPiLXZV7L903JmXgwmDYnT5bg/EVYpcOJIxaMK8YULkCjQabbsT61YsBhEuSI1VQAAB4+JNR3GYo7gMDm/LG4BJvoBfbS1XY4A1ps4ELAkrxO8dkgj87t1zPDe3RZ52EX5r2W+UE5jmOlgLWFNxnD+ycySsHRzdR+cnYEj8NutHiJOKw6pFMsMiHsyW+8WzCzC+lzYaEdfmI/FY6LA4dMKXcphlJmmRG7iXJuVB7q67XuQNL1ac2MMzX108VXEjwbE2GunQdxVhjkLKeztdtLjoBsBbYCq7j+AEXPrXE+1HDQSrHfPH2aOs6ghQJFDZWUag2tsDv02q2QcTjxMXaxESLbNZSC1vEW979fXSpVVO4RgvBsuFNV8N5LAqzy4ewns2iv936k90/PT1q5Cq3xCFSvaRm4OoYeX8jU5gMV2sav4jXyYaN9b11oGlrMvLkoYk5sjxINzv4L00qF6IrQWWnCnCmCnCkU7p+I975Vzp+I94+lMpDZM7ppqlcfxphmcR6yyscttSoOl/j0Aq7CqXwlBG0/E8V+FnEV9rgkZh5ALYf6jVOqa5+VjdytPDnsjzyP2A26nkPVcZYouFwjEYqzznWOHQhCdbn8z+fT61X+D8Gn4zK2JxMhWFWy6aszD8KXFtNLsRpewHhU+P8efG4hpnJsScq/lXp6/10rV/ZzjUfARonvRZkkXqGLM1z/1A3v8fCpYkH4ZSB0I7RNien3VZ07quYmQ+CZ/ZDhsREL5Q5F7PiHEpHiBnB+lZvgZu1UsB3S7iMH3igY5c3ibaelSfN3IjniiMbvFi5gc3VSTmkQ/BQSPEDyNTHtG4TDDBh8NhYY4nmmCKY0UPlAINm97d161n4fiP7Z7cz3PzjroOvVQmp+ILCwsqwwGVnFyqjvOqswUdcxUGwo4vlnEIY3+zS95girlW7EgkLlzZgNCTcADratO5lhHYQYQbSzQYe3QxoRJJceBSIj/AFV4OfOchw2NSI+1mlJWOIEgWFszMRqFFwPMmh/6mq3ua2nhBLibBchh8diXOUN7PeCSx4nES4lQJFVI7XDEGUdq/eGl7dmCBeob2vDEx5XfFN2EzfZ0wMV0uuS7NIxPf71r6WFxVx5MxjHAtjZwFadpsY6qSwC7KBfoEjWsUk4jNjis+KlklKsxjV27qi/QWsPTwrMw2KoxHFXzvI7Ng7S+wtp01CtPyxRBoXrwkwSLsD/d7i+pRxpnHpoR1HmBXOHEtG2ZT3l8Pr6GuchrhG1zX0k2HZCogXWz8z8d+1cu9qTdi0UbHxIkXU/EWPrWf8rRjFBsA7ZWZhPhn/JOts4Hk8Y28Y161MYYn+zL3/8AyIrfNP8AaqnLw6QIJ1RkQEKsveF2BPeDeIYdNtNKpwNAjLb89F1O60zgvDwdFAC76bEeJNTKYsEhUBKn3VXRpbbm/wCGMeP9Cu8KxubDQRqCxeOPOo3diLLEPiQSfAClzTx77EnYRENiZAM8g1CDZQg8ARZR1tfwryYo3zzGIeJXoKipbFCJH89h+fn0keZ/aCMKDDGQ821luEj8id/Tc+XWs8pcdnxGL7J5QvbXDzNbMqKC5SG+iX1Gm/W9qreL4RNDlaeOSPtDZGkUjO1sxHjfc616MDw2SVuyhRndh7qjXLcbk6Kt+pIGlerpqajhpyWOBHN1wfPZeLmq5nSgFpHQWV24xzhh1eeNVvHCpjiC2IMpABYnqNG18q9PFVxD8KUYVUd8RF2k8slyAskBeR7bux0RR0uOgqJ5e5KhGHTHYyT7sL9oeEi0YRQTaUnVrHcDS4tqDXo4nxIvy882DkZOzQqjrdX7OKXJY9VJjA8xevCYtVU080bKXUNeA4kHKSdvha/it2B0xZ/MeWgWY4TGloI1N2VVsma2ZVBOgboN9NvKpvkXm58Bi0Gb7mRgrqdlYkAP+gPiPMC0Zwng0k65cNEzhEzm2yrYtdmOgvY9bmoLEShlzDYi4r3rnRuHCuLgC4HJVBfdfRnEUEc/d/usSpkC/lmUd4DwuPqK58o8UHaSYYnUfer9A4H/AGn5158ViWfCcOdveZ0J/wBSqW/Wq7Njjh8ak42Ru8PFD3XHyJrNom34kY5bfNWawdiOQ7ka+BstTo01WvYjUb38adU1TRFEGm0RSTXWf3j6VzrpPufSudIbKTt0Kyr2s8ZsUwkeigZio21t/t8zWq1hPtEkLY57+Y+RsPoKs0zQZRdLkVXsJh2kdY0F2dlRVuBdmIUC521NaHyRyzjcPi1keMxpYrKWZCGSxIUBWNzmsQemvjY0TgnFvsmIjxGQSdmS3ZlsuY5SBrY2te+3SrjifbRKVtFgwrfmkmDKPMhVF/nVbGnVsl4IIgWOGpNt/ipQtYDmcdVpmKxEYeKOQjO7HslO5ZELEj4Lf5261HcX4JBJisPiZ3ytBmMcZKqrNo2Y31OXLfTyrO8PydxLiTfbcU6g2vGkjPGADqMiIpyDwJseuu9DhPs4OPMz4nEOZoWaF4pM0rK4AK3dnIKkW2FeQFDFGMxqACNCACbX/LK5xHE2DVbuN814OPHQGaeILBFNLmDhvvJMkSKAlyTl7Q28CKz/AJ95oixuOSTDNmjjiyhyGQF8zk2DAE+8vyqwYf2cwRQwxyJbGYjMoQE9nCLZnchbFsieerEDY6SWO4dgoWHCcPHfETqEebKrvHG2ru8jbNkUkADS42q1SyUtLK17Mzy33AWvqfcovD3tIOl1XcV7QJZcEcFhcG4tD9nacNmyjKFZgsaG19dz1rw+zblaPGTNHOpMUUeYhGZO+zgKLrY2sJPlWuR4U4YxJD2MWFRWDqbhy1u6VOg31YnU3qN5RgiEmNxMVikuIYhxYgrGgzlSNCucyEWqDcSZFDKKZmXNsbknfmevuUuGSRmOyyTnrDRQY6SHDLkjjyx5bs12CgsSWJJ1J+VQkAJ0AuToB4k6Uzi3EDPNJL/mO8n7zFh+tXv2VcpnEzdvIPuo9bnY9P5j5npXsqZxip25zcgearOFzorDzFwv7Ny4qWsWkhkPndgAf3QD61VOWQJMNNG98qhZCwDMED3jYlQD1VHv+xpa5NWT2j8dOKglyaQxtEq/tXe2b1tf4CqFwfirQ5goUhwFIbNe1xopUjKb2PUG2tcYM1RTuy/608LfddZojA8NdvbXuutB5eRcFgmxcn4Q6RDrr78g8yCqDwvQ9m+DGIebHzWaXtOzU2/u+4rMV8CQwUeAXzNQXMXF2bhuERjq4LHzs8jfqU+VQ3AOZpcC5eIrZrB43vka17HQgg62uOnjVXEMOmqKKWOA2e4/HXUX71zfU3la5+wFh9FO8W4hicZxeLh+PjMGG7UvDkAu7Ij9me2IObNqCBbe2hFTfAsMuD45NhkuscuFjmjS7MMyNZjqd75jrVkwHF0xGDXFyx9moU4gpIAchjuc6kj9nMGsNCKrvEPaJC3ZNw+E4rEygIo7N1KIe8Q7Wvv+FbjQm4GteBbJUTtdTRxENDS1wB7Ide+YnblqSfFXCGAh5OvLquvGcGp4Tj8MzBRG2JVSzgAAt9phFz5OmnpVJ5U4liMRgv8AhWGjQ/aM7PPJmKxxMiLIco6hhv4kWBNSR5WmxZefikjrI2Jgw4w4ASMM5hUyKASCezNgd+7e+lqtOE4wicWPDzGsUaYZUg0sHzsHZR0tYWHiUN7k1dbIymhfEAJHE5z0aWgaj/Wpv0ULZnB23L3rw8h8vScOxJgd1limgzpKnus0LgEG+xyyeYIrKZeCt9tfBLqftD4cHy7Q6/I3rUuPcZbhk0M2LljsHeOHh+GQKFwxikGazWJbMIhc2UC4HW0byJhRisbieNzx9lFmJSIEm7EBGN/xMfd+Lt4VrYTLO6Z9VJq1zRdw0BI0HlvbRRe0EBjd7q78XYCXCwDaFGmYeFx3B8bAVn3H8US5t41ZsdjzaXESaPIStvD8wHkLKv8AoNZ7jseWc16nCoyQZT/Y+XJQxE5csQ/qLeO5+a2XkDi3b4JQxu8R7FvgNUP7pA/0mrLWR+ynjOTFtAxsJk0/60uw+al61sU6hmSQhUIzcI0RQoiq6mu0+/yrlaus+/yrkaQ2UjukKxj2o8KKTrPbuuN/Pb9R9a2YVE4/gkeOgkw8g1VmynYi/n06fTwrpG/huDk2i+i+eAam+S+HriMfBE4upYuynZhGpkyn45RXm5k5alwEpSUHLeyydCOl/A2/2uK8vCOLPhp0xEds0bZgDex3BU21sQSPWtKpc6ane2I6lpt77IaLOBK2Xj3M+Hw+KRHXESYhV7kEKuVIl0vluFYnzva3SvJyfMXlxXEpCYosTIkcUblRfKRGGNrjMW7osddaq3EfbNKyFYcIEcgr2ryBwt98oAF+u5qq8W5txWJiTDuY4oIyhSGJbWyCy94kk2v1O+teFgwWqezIWZb6Ek30vfQe9XTK0a3Wr8anXC8VgxU72hmifCKWNkilzK4ufwhrb+PlUXzUsHDsfFxVpCxmcRNCMrEI0LI0iWNyAAum1zvrass4nxWfE/8AqcTNKAbhWbuje3d2vqdbdajzEgNwPhvYelaUOAPbYyScrEDmFzMwPJa3zRx/gsrDFzOMTIqhVgRpSGI1XMmgHgbkDxvVei9qEUXDPsMMMnaNE6NKSioryljIVANyLu1tulUeHDvM2WNSxPgP1PSr5wH2cJCFm4m/Zrowg3kbyyb+rADyO9dDhVNCwCV5IB0ueik1z3us0aqD5J5Gl4hIDYrELFnOgy/Hw/Xp4jUuIcRSKEYDAAZLFXlFhnsLGx/Lbc+AsKjuIccLIMNAnYw9IV/vJP2pW6C308RXjmx6wRNY3cqQWGw091fAfrXS8la7JHo3mfRaHBZQt4s2r/6t+pUNzViVXDGBDcZlJPi3U15+UOB6jESDbvRqf/P+Xzo8JwBnPayrmjuCEbMA+41I1y3+e216sMuLAGVRppcfqDfxtU8QrW07f28J239Pf1U8Po31DuPNrfUd/evBzHw1sUq9nlXsxdQbBWDWuLjY31v5m9V/gPEfsOLWSeIsEDq8VkLWZdCoYgXzBTe+16taA5Ra+vxsSPD/AGrwcQ4QJBaRD4LIB3kO+34h+yfSxqlT14kjNNU/8OFr89VYrMJB/kh3HLqvNxvnDEcWdMGijDQTOkTLcPLJmYCzsNAvXKN7WvVn43wTC4DCu0arhpIVvhcXmzTyyhCSuXdwbZSpuCCdAAKzieKTCyqdmVhJHJqUbIwIZfEXAuNxsbVbOM+0LDSKJ0whbG9mYVeTIYog4IYhs3eXU/hBN7aVWxHC3xOhZQsPC55TueruoI0ub6X0WGx+/E371Z+McRw8uFgjx864eVooscsqkoEkTKc8d7gkM3uG9wfln3MXtCmxuHbDFIgpYA4oLKryBHDJJGhP3RJF9SbXNQeO4hLiZVed2lkCiJFC2VV2yRxqNB6XNWjl72bzTWlxYaOLS0S/3snW2nuD6/8ATvXeiwSnomCSpNyDcDk093Ppp3IMjpDlaoLljlN8fMXN1hXWbEsTsLXVWa+v0HyB0ySRQkcEI7OGMDs110Uads1+u4QHxLHXftLhlijWFVVVjtlw4/u47bNKR77dcvidarPHeOBAVUkkm7Md2Pj/ACFW2Z8QflYLRjzVwZKNmdxu87dybxuV5bJGMqe6rNcLp0vuTrfS51qFh4bGv95eRrsBqRGQNz4nY6X67V1HEDI2WBWkJzXFtMpUjvlhpZQbk/l0bS9Nhw4Yn7ZKY1RnieFSgkXLHdTlNy4LZFFgw0Y93c7QY8DLeze7dY5OY3O680nEGinjkjKhoiGXL+Fg1yD5XG1hvsK3ng/FFxUCTx+64zW/KdmU+YNx6VhGK4rEIjBDEtiqq0xuC7o1xKo3W927pJFmGndFWX2Xc0GCb7LIfupTdSfwS20PwYCx87GuksRdGCBqPMLnfKVsFKhRFZqmu0+9c66T7/KudJuymd0Kq8fG+yx0sZPW/oVDfxq02rK+fXMPEi2weJJB6Aof/EV3haHuLT0USbLS54oMYmWQK1x1tf0qi8a9isT3bDSFOoU6j4a/zFQnC+bym5q08P59vbX+NTMMkWrToph4duqJivZDjVJygOPlf5E14/8AlbxA6dj63rYoOcFbwNdv7UDwFLizqWixr/lRi1GabLGN8zEW/W/0r0YDkXDqRmMuIYfgjU5fUn+RrSuK80ErYBb9CVzVUsbxOV7h5HK/kSyL8NKozOrHuysH571oUwpg3NKfM/ID6oxv9mGWNYsL8AHnt4D8v/ZXhkm1LC4vqZZDmc+YHT+ta8ks5X3FA8zqaj3ikmJswuNSSbAX2F/n8jTiwpzjnqH+H39FYkxVkYy0zLd5H01v4krrjuMBQQnXdjqT8TS4RCZzncHshv4NbcfDUXPnXkg5bd2Uu65SQDYm4vqV2sD61Z3CxgJGALAKAu1hp46/H410rq6Kmi4VPv8AL7rnQUclXJxZjcfP7J2ImAFl3sBbooAAAHyrpwjh5dszrePZ2bMALj3rjUEb+FR0LB/dvoQL9DcX0/rqNut84FwxI4C8hy90sWvbKovf6C968uxhfJ2l6OrnbTwdnnohgMMIMmfISiCRY813UMwvJa2oJA2vYt0p2J5o4aHMLSxCS9jmJC3Ovv5betQeL5riaOOcASdowgACDtHWN4XMRZje3e9SvrVJ5w5fKYpI42JhxJvGzhI41laRu0jFtEC3FwQCLnetdjI2yiCYFtwSCbbjcfBeUlqC452G/WytvOPLglRjELADO0Jy3sfdkRhoR4MPgfA+HlLkLAYsXaRw6Wzws5DDz7oF1PjXk5C4rLE03DsSD2mFDTxI+4Rf/UQAk6o0bZl6demnl5lVsHjDJAxH4lYbFW11HUEW0rYpe23hNdsLgjmCqs5P/r13961bhnAMDgh90iA+Nhc/E7n1Jrwcw83IFKqbDwGmnxrOk5necqucR5iFYsTlUHdweqgakbjz3HJuLwRkOSZnDRSBO6QCjt2kbkExlXXIQylyNQfPoaQE2k1XMS21avdieIy4k5IF7twC3uotyBdj4a3O+lz0NQPGOGJEhzzq09x90pDCxC3BI2Iu4JvoY7W1vXPiHMs0oyBuziF8sEZYIoOe4Gt7feOLeDEbVE1ejiLBYaDoFyc7MbnUqcxvNjd5cMgw8ZcuEXKSDdSCpt3PcQ2Xrc/iIqEdiSSxJJ1JJJJJ3uTvXTD4ZpGCRozudkRSzH0GtXHgvsoxU1mnK4dN7N35P3FNh6n0qRdHFuUrkqlVO8u8r4rEsGgRgv8Am+6v7x0+VatwT2c4TDWOTtnGvaTWbXyX3R8jVnC2FvpVaSs5NCWW68HAsHLFCsc8gkZRbNre3gT+L5dOtSIoCnCs8m5uugC6TjWuddZt/lXOoDZTO6FZt7YMFb7PiANu1gY/ECRf/F60moPnbgxxWCkjUXdbSxjxePUD1GZfWu0L8kgJUSFlHKfDo8TDPG4VCpSR8W4BWOHaRQxP3T2BZWsRoQdKksJ9nwrIEJlmtIrNHM0uUtDIFssGty+Rbg3Gcdao+GxKpKkjKr5HWQo1rHKwbKfjarHLz8wAEMQWxJ7zmxu+cApGFGUaLa5uCR4WzsSoqx87uESWP3F7AaW1+dtl2iLQBcaheOHGzoUjKnMyLIEG4UqTrfawVr32sb1KQ4rFFS4ikKgKS1tAG2ub6VXeI8ZlnlEzd1lGVSgcEAOzr3iSxIzWvfYCmjiM9soea1rZQ0treFq9BCXGJvFyh3PouJjdfsgqyvi8TdlaNgV94Gwy+/vc/wD6pP3DXjnxk93BQgocrXKixCNIRqdTkVm06AmoZcVPawaa181ry+9mz3+OYk/Ek0BLPcsDLc5QTeS5Ciy3PkNB4V1D2DmE+DJ/k/BSr8OxbsVETEgupsVIvGQH1vbTMtz5g15pMFiYFZ3jYLYMS17WOYBtDfYtt0vevJ9oxB/FObbay6aAfoB8qEkuIIIYzEEEEEykEG1wb7g5R8hQZGnQubZHAf8A5PwKuuExOWPSJoyyhTm71iVDk32IYMp/+tPK6M3kDe51J9PH+ulVEyT+M3TW8nQ3A+F6muF8YdhklVgfzWbK3x8DXlMQoSxxljcCOnT1XrcNqw5ohkaQeutj6KwcLiDSKBsNAPXr4nzqY5unkaF4IhdpJIsGiggG7XLfSNvRqiuDPaRfjvUhzmzwo08fvQ4iDFi+oyyI6XI6jPdao0Ic6QFv/V9L7XsbX7rpYzYMI5W+ov5KD5a4V2GILOUIilOFWdGWSNMSQuTtANQjAlLmxViOovXTEYdWxc/aljgoZRiZoZUZ0TEygxSIGX30QyJIRtZjXpg5wy4DEY1IcPBM0ixIUAJmkJBPaLoxsGZrnzPxdxKdeG4d0uzPHkdMQjtFJLPMXDCS+ZZCVHabWyrrYgVSqJqqWoc6Yds2YALcrXIOwtfcG9ztob+chjjYwBm268P29X4rEgEbNDBiw88bM/3ZjcRQsx99kFrt+3bpXLn22aPL0RLfCwA+lqb7PeDSuJsc9yZCYllP42Lh5WPxcKPgH8Ki+cOIB5yqnuoMgPkosP0r12FwcGXhjZrbE951KU5BgHUnysoqHM5yqpLb6DUW3J8B5namOmc3A736nrfwNdsQDD92D32W0m3dvqYwwOotbN8gSCa9/AeDPiHWGMXLkX1ACi2reNgL30/Wt8uFrnZZ2yHBeTMXi7dlCwX/ADZPu0+ban0Bq+cF9j8SWbFyNKf8uO6J6t7zemWrxwnhow8EcCszCNQuZiST89h4DoNK9dZT6l7tjouoC8nDeEw4ZckEaRr4IoF/id29Sa9lKlVZNKjSo0kJCnCgKcKSkE+beuddJt650hspHdKlSpUJLGMVAvaNovvN0Hia832bXur8h/KtrTCIuyIPgqj+FdBptWX+wcd3r0wx1rR2YvP7LG4OHyttHIfgjn9BXok4FO20Mp/0P/KtdvQNP2a3/RUD+oJL3EY+JWTwct4oDSCX9236048qYs/4DepT+LVqpFC1P2azqVA/qCfkxvn6rLYuU8WN4W9Cn8Gps3LeKP8AgSfK/wDGtUpWo9mx9Sl/9BPe+Rvmsj/s1if8iX9xqYOAT31hl/8Abf8AlWv2pUezW/6KmP1DNzYPNZDhsBiIn70MuUHRuzk/lVxMQxMViheytDNAbB5Im1soP+Ird5b+JHWrZUfxbhPbKSjdnLbuyD6Bx+IfUdKmyi4bszXKtPiv7gWexYzxPkPEI5+zr9pjuQrx2zjykQ2ZGGx0qY4J7NsdjOzXGs8OHiPdSRruotYiNdQmmlzt0FSeL50mwc3ZYuJe0A0kZVbMvRle3eX+tK8HFvafLKtluotfTT4VvcOaS2YA22P17isYujH/ADdWDnPmKHB4YYPChVCDIAtrDS2n86y5JMgMzayPcRjwvcGU69NgCDc3vtYgymUtNMSVGlr2LMbWUHxsQT4C3iL8URpCWY3ta502AAAHpVyKERjKPFcnP5lP4dgi7AKpa5ACjc67Ctu5P5VGCiuwBmcDO2+Ub9mvkOvifgKhPZ1yd2SrjJlIci8UZ/AD/iEdHI28B8avlqqVU+Y5G7KLW8ylSo0qpLolSpUQKSaVqIFICjSTslThQFOFJSTpRrXOuku9MtSGyCm0qNK1NJClalRoQm0qNK1CEKVK1KndJKhTqFNCFKjalahJC1C1G1IihCjOP8uw46Lsp1v1VxbPG35kPT4bHrWJc08pTcPfLJ3o2No51Byt+yfyt+yfS4r6ArhjcCk8bRTIHRhZkYXB/kfMaiu8M7oj3JEXXzniMQZSqqLKgyIoAva5JJPViSSdeulhpV79nnJ3bt28y/dRsQFYaySKdvDIDvvcgDxqQ/5WGPFAR2bDNcmRj97EPy2/GTewPz210PDYZY0WNFCqoCqo2AHQVZmqW5csfNRDbnVdKVqIFK1Z6mlSAo2o2oRZCjSo0rqSQo0hRFJNICiKVEUk0ZBrTbU+TemUgmULULU6gaaihQp1qFNCbalRpUJIUqNqVqEIWoWo0qEIUqNKmhClRpUIQpUbUqEkKVGlahNKlRtStSQhaiBRtRtQmm2pwFK1GkhIClajStSTRogUhRoUkn3ptKlQEFClSpU1FCkaVKhCBoUqVCSVI0qVNCVKhSoSRoUqVCEqVqVKhCNKhSoQjSpUqE0qVKlSQnCiKVKhCVGlSoTSp1KlSUgjSFKlSKF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data:image/jpeg;base64,/9j/4AAQSkZJRgABAQAAAQABAAD/2wCEAAkGBxAQEhUUDhQQFRQVFBQWFhUSEB0XFRQUFhcXFxUVFhcYKCgiGBslHBYVITIhJSorMS4uFyIzODMsNyguLisBCgoKBQUFDgUFDisZExkrKysrKysrKysrKysrKysrKysrKysrKysrKysrKysrKysrKysrKysrKysrKysrKysrK//AABEIAK0BIwMBIgACEQEDEQH/xAAcAAEAAQUBAQAAAAAAAAAAAAAAAgEDBgcIBQT/xABREAABAwICBwQEBwsKBAcAAAABAAIDBBEFEgYHEyExUWFBcYGRIjKS4RRCcrGywdEIFyMzNVJTVGKToRY0Q3OClKKjs9IkJWPCFSZ0dYPw8f/EABQBAQAAAAAAAAAAAAAAAAAAAAD/xAAUEQEAAAAAAAAAAAAAAAAAAAAA/9oADAMBAAIRAxEAPwDd73WVnbHorrxdRyIIbZ3TyTbO6eSnkTIghtndPJNs7p5KeRMiCG2d08k2zunkp5EyIIbZ3TyTbO6eSnkTIghtndPJNs7p5KeRMiCG2d08k2zunkp5EyIIbZ3TyTbO6eSnkTIghtndPJNs7p5KeRMiCG2d08k2zunkp5EyIIbZ3TyTbO6eSnkTIghtndPJNs7p5KeRMiCG2d08k2zunkp5EyIIbZ3TyTbO6eSnkTIghtndPJNs7p5KeRMiCG2d08k2zunkp5EyIIbZ3TyTbO6eSnkTIghtndFOOW/FMiZEF1ERBTt8FVR7fBSQEREBERAREQEREBERAREQEREBERAREQEREBERAREQEREBERAREQEREBUdwKqoycD3FBJERBD43h9amrfxvD61cQEREHiaUaVUmGsY+teWNe4taQwuuQLn1eG5Y59+DBf07/3D/sWN/dJ/zWl/r3fQK0ThWGTVUrYaZhkkffK1trmwueO7gCg6a+/Dgv6d/wC4f9ikzW9gpIHwhwv2mF4HzLQ7tWONAXNFN4OYf4ArzMV0QxKlaX1NJUsYN5eYiWDvcNw8Sg63wfG6WsZnpJopW9pjeDY8iOIPevvXGOjuP1OHzNmpHljxx7WvHa17fjArrfRTHY8QpIqmLcJG3Lb3yPG5zT3EEIPXRRkeGglxAA4kmwHiV4cmmuFNJDq6hBBsR8KZuPLig95Fj/8ALjCf16h/vLPtX0UOleHTvEcFXSSSO9Vkc7XOdYXNgDc7gg9hEXw4njVLSi9VPBDfhtZmsv3ZiLoPuRY//LjCf16h/vLPtT+XGE/r1D/eWfag92aVrGlzyGtaCSXGwAHEkngF5f8AKjD/ANbpP7wz7VY0oqY5sNqJIXMex9NKWvY4Oa4Fh3gjcQuO0Hb0EzZGh0bmua4XDmm4IPaCOIVxYroNXww4ZRCaSKO9NHYPkDb2aOF170OLUzzZk8DjybM0nyBQfYiIgIqEgcV5kukdCx4jfVUjXngx1SwPPc0m6D1FTMOi8jSJ7pKZ3wcudcx5tibuMWdu1DC3fcszcN/LesC0CpJI3kRl7mmHNMWlxiBdE67HZ/6XaBpsOAvwug2T/wCLU36eD9837V9EMzXjNG5rm82kEeYXEK6j1GfkeD5c3+o5Bn6KjnAcSB3lRErTwLfNBcCIEQFCX1T3H5lNQn9V3cfmQTREQW/jf2frVxW/j/2frVxAREQad+6T/mtL/Xu+gVrTUz+WKXvk/wBNy2X90n/NaX+vd9ArWmpn8sUvfJ/puQdWK1VZMjtrlyZXZ83q5belmv2WutEaf61MUosQqKenfCI43gNDoQTYtad57eJWB45rFxatY6OoqnmN3FjGtjaR+acgBI7yUGLutfde3ZfjbqujtSFY2nwV81QcsTJZ35j2MaG5iPEOWntW+hjcWqDE+eOFrQHOF/wrx2iJp3HqezkVuzWxQsosBlhpG5I2CBgAO8MMrL3Pbft53KDSOnmntXisri9zmQX/AAcDXeiAOBdb1ndtz4LxqLRyunaHwUtVIw8Hx073NPc4CxXn0+XO3P6uYZvk33/wXZ8dVTwUwkiy7BkWZuyFxswLjIG8d3CyDjbEMPnp3ZKmKWJ9r5ZYyx1jcA2dbduO/ost1MsJxilsCbGQmwvYbN288gvg0tmxDEquSolgqbvdZrdi70IxuYwbuwfxut8aodA24ZT7Wdo+FzAF5I3xMNiIh8567uxB5GufWRJQEUlCcs7mh0koteJp4Nbf4xA49g792gQ2eqkNhNNK7ebB0j3W7e0le/rRlc7FawvvfbEb+QAA/hZbQ+5thp9jUvsz4QJGgndnERaLW7QC7N5INLVGBVkbS6SnqWNG8ufA9rQOpIsF563z90DpHIWsoKcSHNlknLWki17xx8OYzHuasH1U6vpMSqQ+pY9tLEQZC5pG0PZE36+Q70G4MDH/AJbZ/wC3u+g5cursjS5gbh9SGgACmlAAFgAGGwAXG6DZ+sfD5pqLBzDFLJai3lkbnWvktewWuKmklhIErJIzxAewtPeLrrnV5+TKP/00X0QvK1w4fTS4XUOqQy8bM8T3WDmyg+gGk8ybW7boNUaqtaM9LKynr5HSUz3BofI67oHHcDmO8s5g8OK3vpTpBDh1NJU1F8rBua31nuO5rG9SVxot1a5KyV+EYZmLrPDHP3+s4QixPM7yUGAaY6wa/E3u20jmQm+WCN1mBvJ1vXPUr5INB8Vkj2rKKqLLXvsTcjmGnefAL2NTFFTzYrC2qykAPcxr+DpWtuwWPHtNui6pQcc4DpFX4XLemkkic0+nG4HKeFw+N27s710noLpxFi9JI8AMmjaRLHfgS02c3m07/Ky1p90fRU7J6aRgaJ5GP2gHFzGkZHOHO5cL9vgvG1CzSCvma2+R1JNn3bt2UtJ5b/nQa0XQ+qPTHDqTCoo6qqgjka6Uljn+kAXuI3dy54WVYPq7xWrgbPS0+eN18pErATYkHc4g8QUGRa3tYzcUc2CjzCmjdmLnbjLJwBt2NA4X5r59SGBz1OJRTNDtlTlz3vN8t8pDWX/OJINuQKwSvoZad7o6iN8cjeLJGlrh4FdF6ldM6Wrh+Cshhp5ohmMcQsyVu68jRxvfiDfs38g2eEQIgK3Ueq75J+ZXFbqPVd8k/MguBECIIW9Lw+tTUbb/AAUkBERBp37pP+a0v9e76BWtNTP5Ype+T/TcumsbwGkrWtbWQxytaczQ8XsSLXC+HDNCcMppGy09LBHIy+V7W723BBt4EoPLxrVdhVZO+eoikdJIbuInc0E2A4A2G4BYfprqWo200kuHuljkjY5+R787HhouW794Nu1bkXz4iLxSX/Rv+iUHFlHVyQvbJC5zHsIc1zTYtI4EFdZYeG41hLPhIt8KpxnsPVeR6wHRwuFyMutNUx/5RR3/AEX/AHFBzFpPo7U4dO6CqaQ4H0XWOWRvY9h7QvqwfTbE6OMR0tVMyMcGXDmjuDgbeC6yxfBqasZkq4YpW8pGA26g8QeoWOnVbgn6nH+8k/3IOffvnY1+uzeyz7Fl2qrTnFKvE4IamqkkjdtMzHBtjZjiOAvxstp/eswT9Tj/AHkn+5fZhOgeFUUrZ6anjjkZfK/aONrgg+sbcCUGp9fGhErZzX0zC6KQATBrbmN4Fs5t8Ui2/sI6rVWD4xU0cm0pJZIn2tmY61xyI4EdCu0btcOwg+II+tYpX6tcGncXPo4Q48THeP8AgwgfwQc/nWrjR41V++CP/aqjWvjY4VRHdDH/ALVvX70uCfqv+a/7VT70uCfqv+a/7UFaWvlqcA207s0klC9z3WAzOLHXNhuC5UXaUOC07KYUrGWgEZiyZj6hFiL8Vi/3pcE/Vf8AOf8Aag0Jh+szF6eJkUNSWxxtDWN2TDZo4C5bcrztItL8QxAAVtRJI1u8N3NYDzytABPVdG/elwT9V/zX/apRaqMEaQfgrTbsdK8jxF0HP+rvQmfFahrWhzYGkGaWxyho3loPa48APFdG6daHx4lQmlbaMsymF1t0bmCzRb8212noVkFDRRQMEcDGRsbwZG0NaO4BfQg4yxTC6vDajJO2SGaN12neN44PY7tHULOKPXdizI8j/g8jgLCR8dncLXIaQCfBdD4vg1NVsyVcMUreUjAbdQeIPULE5NUeCOdf4MR0EzwPK6DmzE8RrMSqDJMZJ55DYBrS427GsY3gByC6A1T6BPwullmqgPhM8Zu0b9lGBcMJ4F195t0HYs0wLRSgof5nTwxE8XBt3noXuu63S69d7A4EHgQQe4oOH11VqW/I9N/8n+o5fL95nBP0Mv8AeH/asywDBoKGBlPTAtjZfKC4uO8kneepKDT33SdBGPgswaNoc8ZcOJYLOaDzsSfMrA9TUrm4xSZTa7pGnqDE+4XR2luiFJijWMrWvcI3Fzcjy3eRY3txXk4FqtwuinZUU7JRJGSWl0xIuQWm4PHcSgzYIgRAUJh6J7j8ymovG49yCqqiICIiAiIgoiIgKE2XKQ+2Ugg3NhYqzX0hlblEksfMxODXHxINvBYliWrGiqfx82IPPOSukfu5ekTuQeDiej2iNN+PNI0/mipc93stJP8ABUZrdwShibBRtqHxxjK0Rx2AHQyEEqVVqKwtw/ByVbD2Wka4eTmrxqv7n9lvwNa8HsElOD/Frh8yC1X/AHQG8inot3Y6Wo3+LWt3eaxyv14YrJcRCmiH7MeZw8XEj+C+nENRGIsH4Gaml6ElhPmCFjOI6sMZg9akkcOcRbIP8JJQWa3WPjEwIfWzgH8whn0AF4dTjVXL+NqKh/y5nO+cq1WYdPCbTRSxkbvTjLfnXzIMu0L1iV+FuAieZIfjQSuJYerTxYe7yK6A0J1k0GKANY7ZT23wymzjzyO4PHdv6BcoKTHkEFpIINwQbEHmEHcCLnHQbXNVUmWLEA6ohG7Pf8Owc8x/GdnHf1W+dHtIqTEI9rRyskb2gGzmnk5p3tO/tQeqiwnTDWXSYY/Z1EVUX9mWGzHfJe6wd4LBMQ1/7/8AhqLd2GWfff5LR9aDeKLmqs14Ys/8WKaMfsxXPm4rHsQ1k4xNfNWTtB7InbO3cWWKDrR7wN7iAOpsvMrNJKCH8dVUrPl1DB85XH9Ti1TJ+Nmnffjnlc6/mV8aDq6r1p4LHxq2O6Rse75hZeLVa8cJb6gqZPkxAfSIXNa9/ANCsSrrfBaaVzfz3DIz2nWCDblbr/px+Io5n/1kzY/ohy8mfX/UH8XRwt+VM53zAK9gGoR5s7EKkNG68dO257s7tw8itj4JqzwiksWU0cjgb55xtTfmM24eAQazoNaOkVaQKGkjcDwLad7m+2TlHisloMN0uqt9RVU9I0/FbGx7h4AEf4ltRjA0WaAByAsFJBrGsmdh7wyvxDE6uSwLxA1kMbBa/pFu8bt9s3CxNri+xcNqY5YmPiJc0jcXXzbtxDr78wIIN+0LGdJdETUSuezZua8HMyVzmhkrmNj2zXNuScrGjLuG6996yLB6D4PEI8xebuc55Fsz3uL3usOF3OO7sQfcEQIgIiICIiCiqqKqAiIgoiIgIiICIiAitzzsjaXSOa1oFy5xsAOZJ4LWGleu2hprsoWmqeN2YXZED8oi7vAeKDZ09OyQWkaxwPY5oI8ite6WaP6Ls3VraKBx/ROEb+O/0Y/sWl9I9Z+K11w+cxMP9HT3jHiR6R81hznEm5JJPaTvQbsl1OYdWDPhOINcCTucWyt7gWWIt1usQxvU/jFNcsibO253wPDjbsuw2d5ArCKJ8oeNgZBJezdmSH36Zd633q6w7SiwNTOI4bCzaxu2kI6AEOH9p3gg0JW0UsDss8ckbvzZGFp8iruEYtUUkglpZZIpB8ZjreBHBw6HcuycRwqnqW5KqKKVvKSMOHeL8FrTHNUuCVMhZSzfB5+Ozjla8eMbt9u4hB4+jutiixCP4LpBDF6VhtcmaIndYubvMbv2hu7l5umGph2Xb4I8TxO9IQl4LrH9HJweOG47+9ePpFqYxSm304ZVM5xENeO9jjv8CV4ejOmGJ4LIWxl7W39Onna7IeuQ2ynqLeKDF6mnfE4sla5j2mzmuaQ4HkQeCtLoOnxXA9J2COqaKety2G8CW/8A05LWkH7J39Fe0f1F0MLs1ZLJUEHcwDZst2ZgLk+YQaCwzC56p+zpYpJXn4sbC4+NuC2fozqMrJrOxCRtO3ccjbSS25bvRafErfeF4VT0rMlLFFEz82NgaD1NuJ6lfYgw7RvVlhVDYsgbLIP6SotI6/MA+i09wCzBrQBYAAcgqogIiICIiAiIgqEQIgIioUFUREFO1VUe3wUkBERBRERARFCWRrAXPIa1oJJJsABxJPYEE1genetKiwzNGw7epH9Ew+i09m0fwHcLnotf6y9cT5S6nwlxZHwfUDc9/MRfmt/a4nst26bc4k3NyTvJPElBkGlemtfibr1cpLOyJnoxN7mdp6m5WPKiv0NHJPI2OBjnyPNmsYLucegQWVn+gmqqtxLLJKDT0x37R49J4/6bOJ7zYd62Rq51PRUuWfEw2WfcWw7jFEeIzfnuHl38VtDEcQhpYnS1D2xxMF3OduAH/wB7Ag8TRLQegwxoFLGC+3pTSAOld/a7B0FgvC011t0GHl0cP/EzjcWRmzGn9uTh4C5WsdYut2orS6GgLoKbgXDdLKOpHqNPIb+fJauQZdpPrJxTECRLM6OP9FATGzt42OZ3iSsTbK4OzAkOve4O+/O6gsl0I0KqsWlyU7csbSNpM4ehGP8Aud+yEHq6J6ycZp3Nip5H1FzZsUzTKSeTT6/gCt/YZQuxOm/53QQRvJ3Ruc2U2sPSuN8Z47r3UtCtBaLCmWp25pT68zwDI7oD8VvQLKEGntItRNO8l+GzvhdxEcvpsB6OHpN8br48L0nx3AbR4xBJUUo3Cdrs7mN5iQcR0fY9Vu1UcARY7wg8nRvSajxGPaUUrZAPWHB7Dyc07wvXWIYnq8onybek2lHUDeJaQhlze5zs9VwPIhehQ1ddT+jXMbMzsqaZpBt2bWDeQeHpMzDo1B76KLHAgEbwd4UkBERAREQEREFQiBEBUdwVVR/A9yCqIiCPb4KSh8bwU0BERBRERAWN6b6JjFYRC+oqIWXu5sJbaTlnuLkDleyyREGi67UA/f8AB6xvQSQ/OWn6ljtZqQxdl8nwWT5E1ifbAXSyIOTnarsaDg00km8gXD2Fu/tJB3Bb81cavYMJiubSVLx+ElI4Xt6EfJv8T5AZqiDz8exqnoYXT1bwyNg4niT2NaO1x5LlzWFp7U4vLdxMdO0/goQdw/bf+c/r2cB16pxDDYKhobURRytBuBIwOAPC4B7Vi9dqtwWYWNIxnWJzmH/CUHJ6Lo6u1E4W++ylrIz2em1zR4Obf+K8Os+5/wD0Fb+8gv8ARKDW2r3QubFqkRsu2JlnTS29RvIc3HgB49i6qwPB4KKFkFKwMjYLADiT2uce1x7SvN0E0ViwqkZTx2c71pZLWMkh4u7uAA7AFkKAiIgIiICIiAiIgIiICIiAiIgqEQIgKMnA9xUlGXge4oJIiIIfG8PrUrq1I6zvD60zoLt0urWdM6C7dLq1nTOgu3S6tZ0zoLt0urWdM6C7dLq1nTOgu3S6tZ0zoLt0urWdM6C7dLq1nTOgu3S6tZ0zoLt0urWdM6C7dLq1nTOgu3S6tZ0zoLt0urWdM6C7dLq1nTOgu3S6tZ0zoLt0urWdM6C7dRmPonuPzKGdQlf6J7j8yD6UREHyVRs4dx+dWs6+yWMOFj/+L43U5Hxh7PvQM6Z1TYHmPZ96bA8x7PvQVzpnVNgeY9n3psDzHs+9BXOmdU2B5j2femwPMez70Fc6Z1TYHmPZ96bA8x7PvQVzpnVNgeY9n3psDzHs+9BXOmdU2B5j2femwPMez70Fc6Z1TYHmPZ96bA8x7PvQVzpnVNgeY9n3psDzHs+9BXOmdU2B5j2femwPMez70Fc6Z1TYHmPZ96bA8x7PvQVzpnVNgeY9n3psDzHs+9BXOmdU2B5j2femwPMez70Fc6Z1TYHmPZ96bA8x7PvQVzpnVNgeY9n3psDzHs+9BXOmdU2B5j2femwPMez70Fc6Z1TYHmPZ96bA8x7PvQVzqMj9x7lXYHmPZ96vwU3aTfl2BB9KqqK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companylogos.ws/blog/images/shoe-brand-logo-designs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2678159" cy="1600200"/>
          </a:xfrm>
          <a:prstGeom prst="rect">
            <a:avLst/>
          </a:prstGeom>
          <a:noFill/>
        </p:spPr>
      </p:pic>
      <p:pic>
        <p:nvPicPr>
          <p:cNvPr id="1030" name="Picture 6" descr="http://img.logoinlogo.com/120724060713-adid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371600"/>
            <a:ext cx="2590800" cy="1725474"/>
          </a:xfrm>
          <a:prstGeom prst="rect">
            <a:avLst/>
          </a:prstGeom>
          <a:noFill/>
        </p:spPr>
      </p:pic>
      <p:pic>
        <p:nvPicPr>
          <p:cNvPr id="1032" name="Picture 8" descr="https://encrypted-tbn3.gstatic.com/images?q=tbn:ANd9GcQYv6KN0kqu_F4_m4L4zek_aOGg7ug5993oG62sMBJICIlg-7l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3200400"/>
            <a:ext cx="2676525" cy="1704976"/>
          </a:xfrm>
          <a:prstGeom prst="rect">
            <a:avLst/>
          </a:prstGeom>
          <a:noFill/>
        </p:spPr>
      </p:pic>
      <p:pic>
        <p:nvPicPr>
          <p:cNvPr id="1034" name="Picture 10" descr="https://encrypted-tbn3.gstatic.com/images?q=tbn:ANd9GcSOvje3HlKny64PtA1tdk3hP6inve0rINfmkbR-b4s-25n8kr-A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724400"/>
            <a:ext cx="2667000" cy="1638300"/>
          </a:xfrm>
          <a:prstGeom prst="rect">
            <a:avLst/>
          </a:prstGeom>
          <a:noFill/>
        </p:spPr>
      </p:pic>
      <p:pic>
        <p:nvPicPr>
          <p:cNvPr id="1036" name="Picture 12" descr="https://encrypted-tbn0.gstatic.com/images?q=tbn:ANd9GcTzw1xc9rjtOZQLJFMpu9ys15pwg3ebJ9dfF8lswWoHPlr4wxJAj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5105400"/>
            <a:ext cx="2924175" cy="156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TOOTHPASTE BRANDS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8434" name="AutoShape 2" descr="data:image/jpeg;base64,/9j/4AAQSkZJRgABAQAAAQABAAD/2wCEAAkGBxAPEBAQEBAQEBQPEBMQEBAQEhURDxUPFxIXFhUdFRQYHCggGBomGxUTITEiJSkrOi8vFx81ODQsQzQyLisBCgoKDg0OGxAQGiwkICU0LC8tLDQtNy8sNi0sLywsNDQtLCwtLCwsLzcsMCwsLCwsLywsNCwsLDQsLDUsLCwsLP/AABEIAKgA3AMBIgACEQEDEQH/xAAbAAEAAwEBAQEAAAAAAAAAAAAABAYHBQMBAv/EAD8QAAICAAIGBQgHBwUAAAAAAAABAgMEEQUGEiExQRMyUWFxIjRCUnKBkbEjM2J0obLBBxRzorPR4SQ1wtLw/8QAGQEBAAMBAQAAAAAAAAAAAAAAAAIDBAEF/8QAKhEBAAMAAAQEBAcAAAAAAAAAAAECAwQREjEhIjJRM2GB8RMUQUJxkdH/2gAMAwEAAhEDEQA/ANxAAAA8Mdf0dVlmWfR1ynl27MW/0A98wUjR+uU5qO3De0m9nLZzaz3Zlo0Xj+m281k4NLxzRTnvS88oTtnavdPABcgA4+smk5YWqE4JNzuhXv4JPPN/gRMLp+U+Me/lkUacRSk9Nk652tHOFjB44O/pIRmlltLPI9i9AAIGnca8PhrropSdVbmk+Da7TkzyE8Fap1hnJ7Lgs+1PJfI7OisZ09UbMtna5cSrLemnpTtnavdMBVtYtYrsHfGMqlKqyK6Ka3Z2LrRb5PLJrt3n3C61qaT6Pdzylm8u1LLectxFK26ZdjO0xzhaAeVF0ZxUovNNZpnpmXq30FO1m1x/dr40UxjY47723ujn1Yr7T4vs3EO/XuxRioUOdlj2Ka9tLbs7/J3RXFsptvSLdP6rIztMc19B54eUnGLktmTinJLgpZbz0LlYAAAAAAAAQtNebYj+Bb+Rk0g6b82xP8C3+mxJDLtHPdD2Y/JGh6tPff7UPkzNsC+r7Efyo0bVV/X+1H5M8rg/ifRr39LvgA9VkVjX76in71X8pHHwUt0u6LOv+0B/QU/eq/lI4WDnvmu5nk8b8T6NmHw130J5vV7P6k4g6E83q9hE49WOzHIcfXDzDF/wZHYONrl/t+L/AIEvkct2l2vdVcHL6Qtmq3m0PGXzKbhH9JHv/wAlz1X82h4y+Z5vAeqf4auJS9KaOrxNU6bY7UZrf2p8mnya7TLsdhr9H39HNuXGVdmW62C4tfbXNe9GuHO05oivGVOqzNc4Tj14T5Si+TNu+MaR81GenRPyVjV/Tiitpb6314r0G/SX2Tpa3ayLCUronF3XpqlcVFc5yXYs14vIz7EV34C9wnulBracVlCUW/JnFeq3ua5M+6Qshfs9FGSk1k03uXYo9i4mKu184mk/ZonKtp6v0QcNsx2rLJPKOc5zl5Um297fbJv4svuo2r8s3jcRDZsnHZpqe/oquKXjzb5vwOLqXq9+82K2zfRRLyd31ty4y9lb0l4s1CKy4GnhseXnnuq205+WBH0A1qAAAAAAAAAg6c81xP3e3+mycQdOea4n7vb/AE2JGS4R8PYj+VGj6pv6/wBqPyZmeHl+SP5UaXqhwtfa4fJnlcJ8T6Nm/pWIAHqsata+x/01b9XFUP4z2f1K1o/ddZF9kl+BddZ8FK/CXVwWc9nbrXbZBqUfxSXvM/8A3pO2u2L8m2Kkn3NHmcbXzxPya+HnnWYaPoR/QV9ya+DZOONqxiNqrZ5wk01/7vTOyehnbqrEssxynkHE11llo/F99TXve47ZU9fsXHo6cLnk8RapS7qa2pSfx2V7xraK0mZdpHO0Qrld2zKtvdlHNv3Nl31T81rz55v8TPcU9vbaTy4JLs4RXv8A7mnaJw7qprg+Kis/HizBwFfGZaOInsmEPS2kqsLVK62WzGHZvk3yUVzb7D94/G10VzttkoQgs5SfZ+r7jJtY9N2Yu2E5Qbe/90wufVjznZyT7+XBd+zbaM4+anPObyh6w6XtxVytsT25+TRRHfswzzS73nvb/sQa7JUPpI2wt2d9sIp+QuGafpx4ptHV1Y1fsxlsspbSe6/E8E1zhT2R7ZczQdNao03YeFVSjTZQvoLEuq8smmucXwaMdcL6RN5+/wDjROtaeVwtUdOxqyjn9DY1lv8Aq5vln2Pk/caDCSaTTzzMJh0mDsnGVezsPYxFD3xjnzXbW+T5Ggaq6wKOxCUnKubyhJvOUZerPv7Hz8eNmG3T5LK9c+fmheAfIvPh8T6bmcAAAAAAAAIOnPNcT93t/psnHhjaOkrsrzy6SEoZ9m1Fr9RIxOqSi8vsx/KjRtWcfCqM9t9Zxyy38F/koekdDYiuyUXRfJrJeRXnHPLLdLPJojLRd644TGeKjD/seTnXSk9URP8ATdfptHKZbNVpKqXCXxJMLE+DT8N5h+zfVvUsZTl6+HlJfyyOjgta8RU1tW1WZes5VT/nRojirR66qZw5+mWwlA1p0E6HOyEZSosk7JbCzsote+UlFdatve0uDPXAa9bvpKpNdscpL4xzR2sHrdg7N3SqD7Jbidr5bV5TKMVvnPPkrGhdOulqzNTjJJTlB7Vclykn6Mu1PiXbCaZpsimprf2PP5HKxeruj8TLpIONc3xnRPo5N96XE59v7P4vfHFWL2oQk/jkRzz1z8KzEw7a1Ld+cOxpbWmnDp5J2S5RXkLPvk+CM/xuKsutliL5xi55RT37EYLhGtcZcX8S0V6gRjveKs73GEIv4olUaG0bgn0lkoyn61stufw4jTPXT1zEQ7S1K+nxlD1Y0PK1wsnFwqre1CMllKc/Wl/bkWrS+lqcJX0l01FcIpb5zlyUIrfJ+BXMbrltJxwdLnksnbNbNUV4c/e0VZVWYq1zlKeLta2Uq3lBJ8U7csoR7oLxbEa0zjozjnLnRNp6r+D86b01djp7clGEKnnCuTzpqfrWtde37K4fie2r2q9mMbb24Uya6Wye66/x9WH2UWfQ+qK8meK2XsfV0QWVUPdzfeW6EFFJJZJbklwO58PNp69O/sW1iI5UeGAwVdEFXXFRjFZJIkgGxQrWuGq8cbFWVtQxFSfR2NZxlF8YTXOLMuw85YeU04OKg9nE4eXGvw7YdkuRuxXdadWIY1KyEuhxFaaruSzWXqzXpR7jPvh1+Md1uenT4T2c/VbWJZRrsltRl9VY+L+zL7S/HiXFSzMTuotwlrqsqdcpdanP6OeXpUT5+HFF11U1l6tNss091c3ubfZLsl3c+KK8dpiei6Wmf7qrwD5Fn02KAAAAAAAAAAAfGiPfgKbOvVXL2opkkAcHEan4Ge94eMX2w8h/gc7E6hUS6l10O6TVi/mLeCFs6W7wlF7R2lQJ/s+sj1MRD31uP5ZCOp2Nj1cRH3SsX6l/BX+Wz9kvxb+6hvVDGS618H4uyX/I/dWok/SxEF7FSb+Mmy8g7+Xz9j8W3ureG1NwyadrsxDXDpZZxXhHgjv4fDwrWUIxiuxLI9QWxWK+EQhMzPcAB1wAAAAARdIaPpxEHXdXCyL9GazXu7CuX6hYZ9Sy+Cfo7e1Hdw628toI2pW3eHYtMdpRdHYToa417c7Nn0p75PfzJQBJwAAAAAAAAAAAAAAAAAAAAAAAAAAAAAAAAAAAAAAAAAAAAAAAAAAAAAAAAAAAAAAAAAAAAAAAAAAAAAAAAAAAAAAAAAAAAAAAAAAAAAAAAAAAAAAAAAAAAAAAAAAAAAAAAAAAAAAAAAAAAAAAAAAAAAAAAAAAAAAAAAAAAAAAAAAAAAAAAAAAAAAAAAAAAAAAAAAAAAAAAAAAAAAAAAAAAAAAAAAAAAAA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ata:image/jpeg;base64,/9j/4AAQSkZJRgABAQAAAQABAAD/2wCEAAkGBxAPEBAQEBAQEBQPEBMQEBAQEhURDxUPFxIXFhUdFRQYHCggGBomGxUTITEiJSkrOi8vFx81ODQsQzQyLisBCgoKDg0OGxAQGiwkICU0LC8tLDQtNy8sNi0sLywsNDQtLCwtLCwsLzcsMCwsLCwsLywsNCwsLDQsLDUsLCwsLP/AABEIAKgA3AMBIgACEQEDEQH/xAAbAAEAAwEBAQEAAAAAAAAAAAAABAYHBQMBAv/EAD8QAAICAAIGBQgHBwUAAAAAAAABAgMEEQUGEiExQRMyUWFxIjRCUnKBkbEjM2J0obLBBxRzorPR4SQ1wtLw/8QAGQEBAAMBAQAAAAAAAAAAAAAAAAIDBAEF/8QAKhEBAAMAAAQEBAcAAAAAAAAAAAECAwQREjEhIjJRM2GB8RMUQUJxkdH/2gAMAwEAAhEDEQA/ANxAAAA8Mdf0dVlmWfR1ynl27MW/0A98wUjR+uU5qO3De0m9nLZzaz3Zlo0Xj+m281k4NLxzRTnvS88oTtnavdPABcgA4+smk5YWqE4JNzuhXv4JPPN/gRMLp+U+Me/lkUacRSk9Nk652tHOFjB44O/pIRmlltLPI9i9AAIGnca8PhrropSdVbmk+Da7TkzyE8Fap1hnJ7Lgs+1PJfI7OisZ09UbMtna5cSrLemnpTtnavdMBVtYtYrsHfGMqlKqyK6Ka3Z2LrRb5PLJrt3n3C61qaT6Pdzylm8u1LLectxFK26ZdjO0xzhaAeVF0ZxUovNNZpnpmXq30FO1m1x/dr40UxjY47723ujn1Yr7T4vs3EO/XuxRioUOdlj2Ka9tLbs7/J3RXFsptvSLdP6rIztMc19B54eUnGLktmTinJLgpZbz0LlYAAAAAAAAQtNebYj+Bb+Rk0g6b82xP8C3+mxJDLtHPdD2Y/JGh6tPff7UPkzNsC+r7Efyo0bVV/X+1H5M8rg/ifRr39LvgA9VkVjX76in71X8pHHwUt0u6LOv+0B/QU/eq/lI4WDnvmu5nk8b8T6NmHw130J5vV7P6k4g6E83q9hE49WOzHIcfXDzDF/wZHYONrl/t+L/AIEvkct2l2vdVcHL6Qtmq3m0PGXzKbhH9JHv/wAlz1X82h4y+Z5vAeqf4auJS9KaOrxNU6bY7UZrf2p8mnya7TLsdhr9H39HNuXGVdmW62C4tfbXNe9GuHO05oivGVOqzNc4Tj14T5Si+TNu+MaR81GenRPyVjV/Tiitpb6314r0G/SX2Tpa3ayLCUronF3XpqlcVFc5yXYs14vIz7EV34C9wnulBracVlCUW/JnFeq3ua5M+6Qshfs9FGSk1k03uXYo9i4mKu184mk/ZonKtp6v0QcNsx2rLJPKOc5zl5Um297fbJv4svuo2r8s3jcRDZsnHZpqe/oquKXjzb5vwOLqXq9+82K2zfRRLyd31ty4y9lb0l4s1CKy4GnhseXnnuq205+WBH0A1qAAAAAAAAAg6c81xP3e3+mycQdOea4n7vb/AE2JGS4R8PYj+VGj6pv6/wBqPyZmeHl+SP5UaXqhwtfa4fJnlcJ8T6Nm/pWIAHqsata+x/01b9XFUP4z2f1K1o/ddZF9kl+BddZ8FK/CXVwWc9nbrXbZBqUfxSXvM/8A3pO2u2L8m2Kkn3NHmcbXzxPya+HnnWYaPoR/QV9ya+DZOONqxiNqrZ5wk01/7vTOyehnbqrEssxynkHE11llo/F99TXve47ZU9fsXHo6cLnk8RapS7qa2pSfx2V7xraK0mZdpHO0Qrld2zKtvdlHNv3Nl31T81rz55v8TPcU9vbaTy4JLs4RXv8A7mnaJw7qprg+Kis/HizBwFfGZaOInsmEPS2kqsLVK62WzGHZvk3yUVzb7D94/G10VzttkoQgs5SfZ+r7jJtY9N2Yu2E5Qbe/90wufVjznZyT7+XBd+zbaM4+anPObyh6w6XtxVytsT25+TRRHfswzzS73nvb/sQa7JUPpI2wt2d9sIp+QuGafpx4ptHV1Y1fsxlsspbSe6/E8E1zhT2R7ZczQdNao03YeFVSjTZQvoLEuq8smmucXwaMdcL6RN5+/wDjROtaeVwtUdOxqyjn9DY1lv8Aq5vln2Pk/caDCSaTTzzMJh0mDsnGVezsPYxFD3xjnzXbW+T5Ggaq6wKOxCUnKubyhJvOUZerPv7Hz8eNmG3T5LK9c+fmheAfIvPh8T6bmcAAAAAAAAIOnPNcT93t/psnHhjaOkrsrzy6SEoZ9m1Fr9RIxOqSi8vsx/KjRtWcfCqM9t9Zxyy38F/koekdDYiuyUXRfJrJeRXnHPLLdLPJojLRd644TGeKjD/seTnXSk9URP8ATdfptHKZbNVpKqXCXxJMLE+DT8N5h+zfVvUsZTl6+HlJfyyOjgta8RU1tW1WZes5VT/nRojirR66qZw5+mWwlA1p0E6HOyEZSosk7JbCzsote+UlFdatve0uDPXAa9bvpKpNdscpL4xzR2sHrdg7N3SqD7Jbidr5bV5TKMVvnPPkrGhdOulqzNTjJJTlB7Vclykn6Mu1PiXbCaZpsimprf2PP5HKxeruj8TLpIONc3xnRPo5N96XE59v7P4vfHFWL2oQk/jkRzz1z8KzEw7a1Ld+cOxpbWmnDp5J2S5RXkLPvk+CM/xuKsutliL5xi55RT37EYLhGtcZcX8S0V6gRjveKs73GEIv4olUaG0bgn0lkoyn61stufw4jTPXT1zEQ7S1K+nxlD1Y0PK1wsnFwqre1CMllKc/Wl/bkWrS+lqcJX0l01FcIpb5zlyUIrfJ+BXMbrltJxwdLnksnbNbNUV4c/e0VZVWYq1zlKeLta2Uq3lBJ8U7csoR7oLxbEa0zjozjnLnRNp6r+D86b01djp7clGEKnnCuTzpqfrWtde37K4fie2r2q9mMbb24Uya6Wye66/x9WH2UWfQ+qK8meK2XsfV0QWVUPdzfeW6EFFJJZJbklwO58PNp69O/sW1iI5UeGAwVdEFXXFRjFZJIkgGxQrWuGq8cbFWVtQxFSfR2NZxlF8YTXOLMuw85YeU04OKg9nE4eXGvw7YdkuRuxXdadWIY1KyEuhxFaaruSzWXqzXpR7jPvh1+Md1uenT4T2c/VbWJZRrsltRl9VY+L+zL7S/HiXFSzMTuotwlrqsqdcpdanP6OeXpUT5+HFF11U1l6tNss091c3ubfZLsl3c+KK8dpiei6Wmf7qrwD5Fn02KAAAAAAAAAAAfGiPfgKbOvVXL2opkkAcHEan4Ge94eMX2w8h/gc7E6hUS6l10O6TVi/mLeCFs6W7wlF7R2lQJ/s+sj1MRD31uP5ZCOp2Nj1cRH3SsX6l/BX+Wz9kvxb+6hvVDGS618H4uyX/I/dWok/SxEF7FSb+Mmy8g7+Xz9j8W3ureG1NwyadrsxDXDpZZxXhHgjv4fDwrWUIxiuxLI9QWxWK+EQhMzPcAB1wAAAAARdIaPpxEHXdXCyL9GazXu7CuX6hYZ9Sy+Cfo7e1Hdw628toI2pW3eHYtMdpRdHYToa417c7Nn0p75PfzJQBJwAAAAAAAAAAAAAAAAAAAAAAAAAAAAAAAAAAAAAAAAAAAAAAAAAAAAAAAAAAAAAAAAAAAAAAAAAAAAAAAAAAAAAAAAAAAAAAAAAAAAAAAAAAAAAAAAAAAAAAAAAAAAAAAAAAAAAAAAAAAAAAAAAAAAAAAAAAAAAAAAAAAAAAAAAAAAAAAAAAAAAAAAAAAAAAAAAAAAAAAAAAAAAAAAAAAAAAAAAAAAAAA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data:image/jpeg;base64,/9j/4AAQSkZJRgABAQAAAQABAAD/2wCEAAkGBhQSEBQUEhQVFBUVFBcVFRUVFBQXFBQXFRUVFBQUFBUXHCYeFxkkGRUUHy8gJCgpLCwsFR4xNzAqNSYrLCkBCQoKDgwOFw8PGiwkHSQpLCksKSkpLCkpLCwsKSwsKSksKSwsLSwpLCwpKSksLCkpLCwsLCkpKSwpLCksKSwsLP/AABEIAMIBBAMBIgACEQEDEQH/xAAcAAABBQEBAQAAAAAAAAAAAAAAAQMEBQYHAgj/xABNEAABAwEEBQcJBgMFBQkAAAABAAIDEQQFEiExQVFhcQYTIjJykaEHFCMzUoGSsdFCYqKywfAVU4Ikc4Oz4RY0Q8LTFzVEVGOUw9Lx/8QAGgEAAwEBAQEAAAAAAAAAAAAAAAECAwQFBv/EACsRAAICAQMDAgUFAQAAAAAAAAABAhEDEjFBBCFRE6EUIjJhgQVCcZGxQ//aAAwDAQACEQMRAD8A7ihCEACEIQAISFwXl07RpcO8IA9oTJtjPbb8QXg3jH7be8JWBJQoZvaL2x3H6Lyb5i9r8Lvoi0BOQq437H974V5N/s2O7h9UWgLNCqjyhb7LvD6rweUQ9g/EPolqQFwhUh5RHUz8X+i8nlC72B3lGpAXqFnzygf7LfH6ryb9k+73f6o1IDRIWaN9S7R8IXk3tL7fg36I1AadCypvKT23eC8m3Se274ilqA1iFkDaXnS93xFeC87T3lGoDZVQsWpMFtLcjmN2R/1RqA1aFT2a1Yuq48Kmo9yf552px8CqsdFihV4tb9x930XoW52weKLCichQ/Pz7Pcf9F6F4DWCN+VPAosKJSEITERrylLYXlpoQ0kFZ3+IvdnjcODj9Vob1HoJOwfksXHJQrOT7jLAzuP2nfEV5LjrJ714a7RvzG/gvdEgEISUXuiKJCPNEL3hS82dhTAboiicEJ2HuXrzd2wooBmiKJ4WV2wpfNXbPkihkchJhUrzV2zxR5mUUBFwpcKlixHd4/RL5if3VFAQsP70pQ1TBYD+wvQu87U6Ag0RRTxd+8+C9C7x+yigorkKy8wH7KXzFv7qigorKIorQWNuxL5q3YO5PSOiqSK3FnGwdwS80NiNIUVANM/kpUd4upQ579Y8M1NwBLRFBRVR3q9nXBLduz3/VXLHVAI0FNYRsC9WUihp7RyGrVRFUMcTcoyPD5p1eH6t7mjvcB+qALdCEKyCJep9BJ2D8liVt7zHoZOw75LDlZz3GidIfRxdl3+Y9WN3WZrmVOmu3wVbJ6uLg787lb3T6v3oRRIFlbs+S9CAbE5RCoDxzQRzYXpIgBObCXANiznKflkyylsUbTPaX0wQtr9rql5GYrqAzO4Zquh5H2m19K8rQ+hz82gIZE3c9wqHHhU/eKtQ7W+xN8I0Vr5R2WI0ktEDDsMjK/CDVRG8urAf/ABUXe4DvLaL1Y+RNiiHRssXF7ecPfJVVfKS8LsspDJoIHyGlIY7PE6U10VAADa5UqRXVVUlF9lYm2jSWC9oZvUyxy/3b2OI4hpqFKWGtnkys1ojbJHHJYpiMQAdiwHY9uIgHR1HCio7Jy0tl2WgWe8QZo/syVxPw1pjjflzrdrXdIaKjQX6al9L/AAGuvqOqpE1ZLWyWNskbg9j2hzXN0OB1j95aE6sTRAkSpCgASUSpEABQhCYAkQkqgBEISIAEISFAAm7sb0Sdr3n8RTgTd2H0Y4u/MSkwJSZtBzjG2WMdzg4+DSnXuoNBO4CpOoAe9PQ2ElzHPywnEG6TioWgk6MgXZDbpyQJlgEIQqII14+pk7DvylYYrdXh6qTsO/KVhSs5jRMf6uLg787lcXR6v3lVD/VR/wBQ/Gfqre6PV+8oiUTkJEqoYireUV8Cy2WWciuBvRadDnuIaxp3FxFd1VZLG+Vdh/hriPsyxuPDpNH4nNVQVySJk6Qz5OLjOB1un6c9oLnBztIYTSo2F9K9kNAyqtuo13QhkMTW6GxsaODWNA8ApCJy1MIqkZzl3yqFhspe2hlkOCEHMYqVc8jWGjPeS0a1ivJNcJnmkt09XljiIy41LpXdJ8pJ0loIz2v+6qHylX2bVb3tb0mQ+hYBrLT6QjeZKjg1q7HyauYWSyQwDSxgx01yGrpD8Zd7qLoa9PH92ZL55/ZFms15QOTgtdikAFZYgZYjrxNFXM4OaC3jhOpaVAOY4rmi2naNmrVHH/I9ynLZjZHmrJA58X3ZAMTgNzmgnizeV16q+dIHea3o3D/wbZQcGT4afCCPevomV4aCXEANqSSQAA3Mkk6BQVqujqY/MmuTLC+zT4PSACVzi3cvbRbbR5rdQAGeK0uH2RQGRocKMYKjMguNRQAkK2/7OWvZ6e12yWUjOXn3ANO1kZqANxJ9yzcK+p0XqvY2FUFpGo9y5PyQ5W2iy3ibBa5DKznTAHPJc5j8WGNzXO6WBxw9EnLGDlQ1hcvpJbuvQTWZ7mc6xs2HE4sLi5zZGOaTRzS5taasZpTKlLC9Wn8k+p2s7IvMsoa0ucQ1rQS4kgBoAqSSdAABNUzd1tE0McrchJGyQDYHtDwPdWireWdtEV32p/8A6D2DtSjmm/ieFklbo1vtZYXfeUU8YkhkbIwkjE01FW5EbiEl43nFZ4zJNI2NgyxPNBXYNbjuFSsbyavBl2XLHNNpeXSNYD0pHSkmJgrorG1hJ1Cp1UUHkhc0l5y+f2/psBIs8JrzWRoSGH/hgilPtOBLq0z00Lu+DPVsuS7tHlLs7Wc4IbW+KtOebZ6RHOgo97m1zV9cl+w2uISwOxNqWmoIc1wpVrmnQcwd4IIqqvyhXiyG7bRjpWSMwsb7TpBhAA+6Ku3Bip/JBdb4rHJI8UE8gcwH2GNwh/AkupuaDrCNKcNQW1KjdpEqRZGgJq7vVt/ek1ThKjWB1GN4JMCwid02b3U/CT+itVURGskfaJ/A9W6aIYIQhMQzbR6J/Yd8iufukzG+vhq4/RdBtPUd2T8iubWp9Ghw+zV2WwdYccJd71nPcaLayPDoSdQLXDg8H/6hXN09T3lUl3H0UtNGJtO+Qj5q6ujqe8/ohFE9CKoTGIVGvG72TxPikFWSNLXDQaHWDqINCDtAUlImhDdmgDGNYCSGNa0E5khrQ0EnbkoHKa9/NbJNNrYw4N73UbGPjc3xVmuY+Wi+qMhsrTm489JwbVkYPFxkP9AWmOOuSRMnpjZk/JvdPnF4xYuk2Ks766+bpgrxkMfiu8rnvkcubm7NJaCM5n4W9iKor73l3wBdCV9RLVP+CcUaiCBpQs9y5v4WSwyvrR7gYotvOPBAI7IxP/p3rGKt0at0cUgb51ercOfPW2o4PnxV+E1W48sXK418ziNAQJJyNYPSji4Uo8jezeoHke5OGS0m0uFI4QWMO2R7cOXZY5x4uaqK5f7ffLHPzE1pMrh9xpMuHhgYG8F6Dpz+0UcatR/lnV/J9yXFisbcQpNKBJMdYJFWx8Gg07RctMUpKi3neDYIZJpOpExz3bw0VoN5NAN5C4G3J2daWlUcR5RkyX+8M0m2xMB+818bCfiaVfeXD19kO2OXuxsp8yq3yY3Y+1XkbRJmIS6Z52yyF2AfEXv/AMNS/LXL/arMNkBPxSuH/Iu7/pGPhHN+yT+50XkV/wB22Ov/AJaL8gVJy6Btdos13MJo93nFpI+xBHUCu8nFTe1m1WtjvJljuuCSY0bHZYagdZzjEwNY0a3OOQ+gKb5J3W+MS2u0j+02giSRv8qNorHZx2WgV30H2ark2bkb7qjmnlEvfzq8hZ2vbHDA4QNJIEbDVrZpCTkA0jD2YRtXQouWMDWNhu6KW1820MYIWOETQ0YW453DCMhmRVc18mFmFovNplaH9CWUh4Dg5xbpIOR6T68Qu6AUFBkBoA0DgNS1zVGo+CMabtmKh5FzWuZs96Pa7D6uyxE80wGho92utBWla0zdQUW1a0AAAAACgAFAAMgABoCrr7voWdrOiZJZXiOGFpAdK86czXC1o6TnUoBxCsiVhKTe5qkkCQoKFAzy85Hgo9jHQbwT0vVPA/JN2UdAcEASrF61u6p8CFcqosHrR2T+it00QwQhCYhu0DoO7J+S5wD1eJHg76LpMgyPArldulcGkN61W4TqDjiLS77pIDT2lnPgaLe52UhkGwsA4DEB4AK/ufqe8/os9cjnGzvLxhc7A4t9kkvOH3AgLQXOeh7z8ghFonoJSIVACEIQB4mmDGlziGtaC5zjoaGipJ3AAn3LgF5TSXreRMYNZpA2MH7EbRRpdsDWDE7fiWq8o3LZ04dZbM1/N1pNJhcOcwn1bBSuCozP2qDV1k8n94wWOMk2W2PtD6h72WfE0NrVrIziBoeiTlUncAuvFF44uXJhP5nXB0+7LvZBDHDH1I2BjdpAGk7yak7yVJJWV/21ld6q7rc/txiId5qmpLbe02Udns9kB+1NLzrxwayo72rn0Pk2tcGhve+IrNEZJ3hjRormXH2WNGbnbh4aVyqaO037aw5rTFZozhDjm2NpoXV1PmdQZDYBkBU6+z+TZr5Odt88lrk2ElkY3AA4sO4Fo3LXQWdrGhjGhjWijWtAa1o2ADIK4yjD6e7Jact9iPdV0x2eFkMQwxtFN5r1nOOtxJJJ3riXImPzW+IWS9EslfC6upzmSQj8Rb3rvKzHKfyfWe2u5x2KKWgBkZTpUyGNpycQABUUOQzNAnjyJWpcinC6rg0wXMuXN9PvGZt32H0gDg6d4PoyWnIF+gRtOZdrcABWmei/2Hkezm7ReFrljpQxgtjDhse7pOcOJV9dVzQ2aPm4I2xt100uOirnGpcd5KmLjB3uxtOXYi8l+Tkdis7YWZnrSPpQyPOlxGoZAAagBrqTyjywyYrxI1Ns8TeFcb//AJF21QJ7is75xO+GN0rQA2RzauAb1aVyqKmhpUbUQyaZamEoWqRm+Tl2T2sw2m3MEbIWt81soBo1waALRKHZl9OqDo00GvZjv/VCRRKVstKjiYui0XNeAmET5YWlwa5oOGSJ4LcJcAQx4BGR1t1jM7qDl/JaBSx2G0SPP2pQ2KFu90gJFN1RVbIHZkgmunNaSyat13IUK2ZQ3HyfcyQ2m1PE1qe3DiAIihZp5qBp0N01dpPvNZ1kheHkurqrp9khw2O6VCKZADVrnlJRZN2VQJChCChubqngfkvNm6g4JbQeg7gizjojgEgJV2+u/oP5m/VW6qrtHpT2PmR9Fapoze4IQhMQhXLTGC8hw6LgGuGegl41Z69IXU1ym8jSN2ZGZBcM3M0kPbva4B3uKznwNF1YHVjkNKVwGnxK6ujqe/8AQKjsHqpKbGU/FRXl0dT97EIsnUSpEKgBCEJDFxnae8oLztPevKEACEJCmAIQkQALzNKGCryGja4gDvKj2+2uiGLm3yNGnm8JcN+AkVHCvBZG8bxsMxxFkzHaasDM95BcW+CiU6KjGyfe/Ldjatg6bvbNcA4DS7wHFZj+P2kvxCWQvr0QHGhJ0AMHRNTQUprTVqbAAeb58nUX800DPWG1J16woQdnXRTPWCCuSWSTZ1Rgkjd33yx5p3NxNa94yccy0O1saGmrjXLTuzNaX9ikeY2mVoY+nSaHYgDx/TVtKxfIm5ccnPOHQjyZ9541jc3502LdLpxtvuznmkuyFSIQtTMRCVIgASFBSJgKUiEIAatPUKWDqjgElq6hSxaBwUgS7r9a7sDxcforVVN0H0sm5sfzk/0VsqRm9wQhCYgXMLXOI8znR4ypkeloI2GlPeunrk15W9mJw63TNRormQRVZz4KirLuwuHNy4dGFlKaKVNKblc3K6sYWfumYFswbSgZHSgp4auCvOT59FwKEXRaoQkTAVIhCBBRFUJEDAoQhMQISVQgYVVVenJuGepc3C8/bZQE9oaHe8V3q0QUmk9xp1sYifkBID0JI3D7wc0+Ad81Iu/kAAQZpMQ9mMEA8XnPuA4rXpi1WxseHETV7sDAGucXOwPfQBoP2WPOeXRWaxRvYt5ZeRyKINaGtAa0CgAFAANQSqFHfMbjGGku5ySSLQRgfEx75GyNdRzSObIpTSRqNVN//PfsWtUZ2KkTQtTCHEPYQzrEPbRuvpGvRy2pYbQ19cJBpkd1RUeCAHKpKpaJEACQpU060CtK1OsDMjjs99EwHEJAlSAZtXUKVgyC82vqHgfkV7boSAdsc/Nvc45h1K7W4a5gaxmrpjgQCMwcwdyz7lewDot4D5KkQ0OIQhMkFxV4pM8UrSV4ocwemciNa7UuL2yotMtNImkpxEjqeKznwb4uS85OjKYD+XHqpnUVoNla+C0HJw+jPH9AqK5pcT7Q6lMTGkjYcTcXjVXnJw9B3a/QJIGXFUIRVUSCRI7Qo5c7U4HtN/VpFO4p0KyShRPOnjTHXsPB8HhvzXr+IN1h7eMbz4tBHigCSkUYXnETTnY67C9oPcTVSGuroz4Z/JAyostvfitEL3ekbKObdQVMVoq6J1AKHBhnadvm5rpSXJbHyMhjeTzsbyy0EHMus7wyu7nHc28bWucrF93NMzZi042xujBz6rnNcajWQQaHVjdtK9Q2RjHve1oDpC0vdrcWNDGV4NFE7RNGf5MWyRllu4EMwTBkdBixtrBLK2TFWmfNZtw5Y9JpmzYrxfhgkYKAXZLaBZom4Y3vBgLWNbmdeEUzGLT0itJDYY2Nja1gDYqc0P5eFpjbhrmCGOc2uwlemWRoDQ1jQGCjKMHQFAKMoOiKAaNgT1BRWXfaJXYHCSOQOhLnNxt6byGFjo8DOgypcDUuycNJGfi9A8vsheMFLQ9zjEXSho81tLGkuMQ0ueB1dYzKuMAbXINqanKlTtO071HmvWFnXmibxlYPAlLUOiis9jmY5hbG57Y5rVJHiox7w+z9EzOoKOfO+UBxAOHCSEzPcksgkpGGiWzwMc2kcbcTLSHyDA1xdlGXAOcSTnnord/x+E9Vzn/3ccr/ABa0jxXk3wT1IZOLzHGPzOd+FNSvYlpLcavG53PmMjMAAFlwtNQHmz2iaYsfQGjaPZQitCNGVDaxucesADqAcXd5IHyVY62THXFHwD5HfE4sH4SvDo69d8j9xdhb8EYa0+8FPTJkvJBcljPbWMNHOAd7Izf7mNq49yZNtceqyg2yHD+AVd7jhUaLC0UYA0bGgNHcEpmVLH5Mn1C4HnAnruLtw6LO4Gp/qJXtrgBQZAahkBwCiGdJz6tQM3nLVmgJV5i6o4D5L0sGdq2GbZ1DwK9hN251GEnIb+IXpjq6M+GfyUjBxyV/D1W8B8ln36CtBD1RwHyVImR7QhCZALi96/71P/fy/wCY5doXGb+YW2y0A5emefc5xcD3EFZz4N8PJcWXpWd8h65ldUjKvQjJ0bS5x95V/wAmPVu7X6BZ+7P9zf8A3rv8qNX/ACW9W7tfoEkNl0hCFZB5kOR4KCZVLtJox3Aqjntwa0ucaBoqTuH771rjVqzkz5NLSLHnUhlWMu7lYXTEuPo3mgH8sglgz1ioo47c1pBMToFfdoVY3GatGWZywtKXJOdLXI57jo7lFkskTjnFGf8ADZXvpVNhzjqI1VINBQE08EjsVK5CmokV6pdo4ArTQjBZ5cC+Zxam07Lnt8GuASGys2ye6e0f9RIWHOunZpPXDNA3nwXrmdWKnSoTnTTG0eMgz3d60RD4jJ9zwbKzbJ/7i0f9RNusER0hx4yzH5vXt9GmPEcnZmuQHRDqV9/yXlk8QIq8HRrypiZU0A2F3R05J+nHx7C+IycuvyN/wyD+TGeLA781U9EGN6jGt7LGt+QTAt8IpU1yFR0trK13j0mjLIJiz3sxprR1cqHJ2eegZU0t26N6pY1wjKXUu6cvcsvOa7/HQvDZ66FAmvLMERuaACw1FOk5uEA7esN5Tkt5yVpzRFTQAuzqA95FMqgNdllkGhVpZn6yfPsyTzxOgE69B0bUFzi0ECoNfCtfke5QTeUpqeg2lDmTsYchU/z48tAxDYVXWq+nQvwBwPN0GimYq7jk554pqDexEsyj3d0Xxa6hrQU1EjRQkk93vXoWd1QKipIGs6QTU5ZaFkX8oXYaYjQClN36piXlC46XuPFx3/U95V+lIx+Kh4ZshDtdTLu6pzrqo6vuUK2WjA4trWg/SqyD753rwL3qabclSwtbkPqdVKK9zrrNA4D5L0ghC8o+sWw3OOqNr4x3yxhW77siJqY4yduBte+iq3jNnbj8JGn9FfJoUiL/AA2P2RTYKgd2hSQEqEyAQhCABYDyiXDRwtLBkaNkGw/Zf79HdtW/TNssjZY3MeKtc0tI3HZsKTVouEtLs5rdB/sj/wC8P+Uz6K+5KH0bu1+gVMLGbNHNDJ1hLVp0Y2mMBr2jYae41GpXHJI+jf2h8lmtzWXkvEIRVWQR7yfSGQ7GO+SwV7WgvjIB1gkaagau+h/pW05Qy4bJOdkTz4Lkst8b129Pi9SEkzxP1HLLFmhKPHf3Eiu95kABowl2MmteljdSlM+m9xGf2jsC17L+wggUzrprXNrmU07HH30WIfe6adex2rfD0axqtzi6rr8vUSTqq8G6k5TO2j3AaDU04VJPvUeTlI7Ti0AaKDQCABQbCe9Yd96702b0O1b+jE5NeZ7tnUrbAWVLpjk4BziSMLalz3HMnUSBrNKVqock8LT05WvGiolbp9NU0FTSjIRn/M7uZuvFNuvIpLA/Js3e0fds6Gy/oS+LGThwEvDnPcGGjmtYKZ0q1rtfXA1JXcobI3FQPOTmgloPWIc14BOWGpbTT0dOa5wbeUy+8QNJA4lX6CCKn4X9HQWcromsw81UdKuJwLuniBIeAKkNOWQz4BNWjlvUijGgNex4qc+g8vLSQBVpqOFDTTRYBltxHo1cfu9I9wU+C5rXJ1LLaXV0EWeanfhok8eNbmqxZmqX+GmtXLRzmtbhaA1wc3N5IpQ0JLulmNe2mWVG5+XUzjXEGkGoLWgEaMgTU/ZAO0VByNFWWfkFeUnVsco7ZjZ4PeCp8HkkvN+mKNnbnZ/yYkrwrlGq6bO/JFtHK2Z2mQ6KZBo1sOoCuccfwDYoVovtz3Fz3FzjpJJJPErUweQ62nrz2ZnAyvP5G/NWMHkDflzltG8Ms/yc6T9EvXwx2fsV8Bklv/pzw3nvTT7xK6zZ/ILZh6y02h3Z5lg8WOPirGz+RO7m9YTSdqd4/wAvCofV415NF+m+aOIm8Cn7stmKeJtetKxvxPaP1XeYPJXdjDlZGO7bpJPB7iFaWTkfYoiDHZLOwtzBbBGHA7Q7DVZy6yNdkbQ6CKadjEloaCauaMzpIC8NtLSaA1OxoLj3NBV+yIDQAOAAXtebR6uooYXh0rWVOIODiKEEBvSqQRkKgCp2q+QhMluwQhCBAhCEACEIQBRcrOT/AJzFVvrY6ln3gaYozXbQU2EDVWtNyQPon9rhQgUII1Z6tS2yrrVcoc5zmvfEXjpYBH0jSgd02Oo7eKVoK1oEqNFPtTI4KQvG1S7NckTABQvoKVke+QneS8nNSmWVg0NaODQihakZPle+t32nCC4mFwAaC4kmgAAAJJzXF4+T1tf1bJaj/gSgd7mgL6YolXThzvEmkjlzYIZmnI+dIfJ1eb9FkeO1JC38z1Y2fyP3k7SIWduY5fA1y70haPrMj8Ga6PEuDiln8htrPXtEDduFsr6cKhqsofIN7dtJ7EAb+aRy6yhQ+qyvk0XT4lwc3h8hdkHXntLv6omjwjVjZ/I3drdMUj+3PNn7muAW3Qs3myP9zNFjgtkjM2byaXazRY4T2wX/AJyVZ2bkzZY/V2azs7MMTfk1WaFDlJ7sqjy1gAoBQbl6QhSMEIQgAQhCABCEIAEIQgAQhCABCEIAEIQgAQhCABCEIAEIQgAQhCABCEIAEIQgAQhCABCEIAEIQgAQhCABCEIAEIQgAQhCABCEIAEIQgAQhCABCEIAEIQ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0" name="AutoShape 8" descr="data:image/jpeg;base64,/9j/4AAQSkZJRgABAQAAAQABAAD/2wCEAAkGBxQTEhQUEhMSFRQVFBYVFRgVFhUVFxQVFRcWGBQUFBUYHCggGBolGxQUITQhJiksLi4uFx8zODMsNygtLisBCgoKDg0OGxAQGywkICQuLCwsLCwsLCwsLSwsLCwsLCwsLCwsLCwsLCwsLCwsLCwsLCwsLCwsLCwsLCwsLCwsLP/AABEIAOEA4QMBIgACEQEDEQH/xAAcAAEAAgMBAQEAAAAAAAAAAAAAAQYCAwUEBwj/xABEEAABAwEFBAYEDAYBBQEAAAABAAIRAwQFEiExBkFRYRMicYGRoTKxwdEHFBUjQlJTYnKCkvAzQ3OywuGTJDSj0vEW/8QAGgEBAAMBAQEAAAAAAAAAAAAAAAECAwQFBv/EAC4RAAICAQMBBgQHAQAAAAAAAAABAhEDEiExBBMiMkFRgTNhsfAFQnGRocHxFP/aAAwDAQACEQMRAD8A+4oiIAiIgCIiAIiIAiIgCIiAIiIAiIgCIiAIiIAiIgCIiAIiIAiIgCIiAIiIAiIgCIiAIiIAiIgCIiAIiIAiIgCIiAIiIAiIgCIiAIiIAiIgCIiAIolJQEoolJQEoolJQEoolJQEoolJQEoolJQEoolJQEoolJQEoolJQEoolJQEoolJQEoolJQEoolJQEoolJQEoolEBiiIgCIiAIiIAiIgCIiAIoJjNUC8drH1x81NNh0j0z2u3dg81Dkkb4ennmdRLtVvGk0lpqNBGomSJ0mNFgL2o/as8VWNmaIIeDwb49bNdr4izgEW5XNj7Obie8XpR+1p/qCkXlR+1pfrb71zfk9nAJ8ms+qFO5lZ1BeFL7Wl+tvvUi2U/tKf6m+9co3YzgFHyUzgEB2BaGfXZ+oLMVW/WHiFwjdDOAT5Fp8Am4O8HDiFKr/yIzgFHyIxBZYoRV35FbxKG5+DneJQWWKEVI2krssVA1q1WoGghrQHHE95mGNBOZgE9gJXx28fhEtznk069Sk2cmtMwOZcDP70UpMhtH6ZUL4Tsf8ACNUqVG0rXVezEcLaoe5oBOgqiYAJ+kIA3iJI+sWSlVZUZiqPcC6CHOJGh3FQ9iUd5ERAEREAREQBFqfaWjVw7s/UtD7xaNAT5KHJIlRbPYi5xvTkP1H3LE3oeDfEquuJbs5eh00XgZeBO4eJWw20werJ3CdeWinWiNDPRW9F34T6l8fsVIio76uT29rtR4gnvCv9j2rbVc+k+zWqi8SDjYCySMoqNcQVUPi7mZPaWnmPUd6zlJS4PW6GEseqMtrr+yw7K/zOxnrerCq7svrU7Get6sQWsODg634z9voFR9sq722tga9wHRsMBxA9N85Aq8SqHt5/3NP+k3+96w6rwGWHxF+dqqNt7aHtrMwve0dEPRc4fSfwKvLtVRPhEb87TPGkR4OPvCnqvhkYfGX1Vzbuq5tnYWuc09M0S0lpjA/KQrBSfIBG8A+IlVz4QCPizf6zf7Kitm+GyMfjR6rps3T2Cm1z3hzmmHhzsQcHOgzMns3hcO5L3qWWu6hai4tLvScS7CTo8OOrD5a8VZNkx/0dH8J/vdCr23toY99OixuKsDmRqA7SnzJkGN2XFY5O7CM091XuaR3k4vg13jeFW2WsUbO97abZGJriBA9OqYOY0A7uKvFCkGNa0SQ0AAuJcTG8k5kqjbFW5tCq+jVbge9waHHIhzcujdwE6cz2K+q/T7pyfL/grl2deR8W+Ga21K9uo2RgJFOmCAJ61SrmSRya1nZLuK5DfgyrlgPSUwYkgg5csplfQLxuab4q1zMfFm4eEgNY7vgea6dlt9KpjYx4c5mThBy8QtZzd0i2PHFq5I+K3lsTWpAnGx/LMTyzX1r4KL/darJSZUJNWz1RRcTq5mEmk475iWydejJXBv23UXVeia8F88WgTwzMnulYfBVS6K8rVS+tDwM9KVWo0H/yqYSbXeJzYoxpxPtCIisYBEJjVVy9L3xSG+h4F/M/d5b1WUlE0x43N0jqWq82t0zPHd47+5ce1XyTv93guRUrucsH2J72kNcWEiA4AEtPGDkVzubZ3w6aEfEew3iSYEf6Wym5xXA2f2A6K0/GatorVqgmMQwjrAg4szIzOWQV3p2cBQkyMuTHHaO54aVmJXrp2WEq2xrea8VW8nHTJTaRl35nTAA4LE128VxunPFYmqo1ErB6nXdXad6xc5hEGCOBgjwXGc5YdKVGo0WD5nZstnZTJLBGKJ4ZTpw1XqrVchG8qvttJCxq4n4cFZ9IgyYDSHcnBwMhXjlaKT6bU7b9yy0WQOao23/8en/SHk96u1mrYgOMZ+8LzW66KNZwdVZiIGEdZwgSToCOJV8se0hSOSL0T3PPR2psrzHS4T99rmj9REea1bUXV8aotdSLXPYSWQRDwfSaHabge7ms6uyllP8ALI7Hv9phaKOywpmbPaK1In8LmntbAnvVWsjWmSTXyC0p3FnmuXaVtKm2jamvpPpjCCWu6zRkJESDGXAxK8d716l4VGMoMcKTSSajgQJORcewaDUyVZqVK1NEGrQfzdSc09+F8eS12iw2mpk61Npt4UaRDj+dzyR3KrhNx0u69vrZKkk7PLe97tstNlnodethDGNHWLcoDnAau34d/Yo2Y2eNImtXOKu6TmZwYtc97zJk9w3k++67mo2eSwEvOr3HE8zrnunkuJtNttSs0taDVqcG5NH4nnLwlXUd9U/LhehfFiyZnoxK2/v2PXtbcLa7ekpwKzR/yAfRP3uB7uzRsrtLiihaCRUHVa52roywOn6Y8+3Ws2Lbx73Ztpt7nO8yfYvfX6Ou8VKtMOkZmm40yY0J1BPgqyVS1w9/mdk/w3PCOnIi43lRxHEM+rhI75n1rgWa5KFDG6iwNcWkZEmBG7wHgu9YHsfSAY5zoGGXmXjk86zzPmuVebKrQcAboZBkHfoR7leX1OTEnel8oqTLoo9G1xbLgTGvpTrHGVyvg1t4q37VLZDeiqtE78NanJ8Se5b7ZbX0abpAxNlzWydQOqCeZVY+CSs+le9nFQEGqKjCSNSWl8jj1mDxVsW92W6qo0kfpVFKLQ4zh7SWkgNpj6WbvwjQd5nwXHfZiV7NoXfPjkxvrcVto1WxmuabuTPQxtwgqPLZ7BxXSpWcNWp1sA0XgtNrLt6rsiKnN7nvtFuDchmVza1pc7UleYklarLWL2zhLc4g9gM+ahs2hiUVZvLlitVqrYADBdJAgc5zz7Fuc2JUF6IUErUa/wA4GYT6OLFu1OUcclrrWjC5oc0hjsg+cg/c143TuOiiyyiz0YliSsKtaHtYGOc90mBkGtGr3k6N9e5ZPCgmgVjiIVR2n2ydZavRNo4jAdic6GkHgAJOhG7RenZ3ahtqaerhe2MTZkZ6EHeFBr2cqsul32mCFYFS6deM1ZrDa8dNjuI9WXsW+CW9HndZjqpHulZSvN0pOjVLQ465di6Ths3lylzoBJyHFa8m66+vsWqrXI0gc+fJCKbOVenT1gW02PZT4khjn9skFo5L59trdlRmEmk8NiMQbLRnoXDIHvX1HE/9grYypOR7D/uVRxs9TpfxCXTNVBUvvk+G2G4q7yCG4RxdkPeVeLFZ+jY1kk4Rqd53ldLa6yOo0nVqI7RuaSfSHJVC4bwqV69Om4yC7E78LQXEHkYjvWVadj3f+iXV4u1VaUXW6S6m8O3HIjiOfBdS1WnGdIyjXwWprR5FYMChN1ufP5ZLJLVW5WL8ujETGrl7blutlO02XIFwfOkx1XZ8l07ZSJORAMSBvOfPQc1hdNamatmc2evUPpekS1rsQPMREKsV3i85XBl6REXVR5ZVNoz8/wDkb7V5WVF69pW/P/kb63Lngrml4mepj3gjc5y1SuLtDtRRsmEPxOe4SGNGcaYiToJBHcV4tk9qHWt9RrmMZhAIAcSTJjy9qpZusUtOqtiztGY7VjZB1B2/4tWTTmFgaVRoAY+ichIeHjOIyIB5IynyJrskDk4ecj1kLbVGZ8VrZVePTokjeabhUb+nKp4NK0dI0ZCvhG4VaRxt5DEWHxaVBNff+GWCah5ME+LveFrtTxGAjEaktaz6517gNZ3QtlPqtIpte4uMuqVZYCeJJaCRwDGkdmqUaAZJJxVHCHPIjL6rGz1GcpPMkqKLWYEikcJP8TC0VJkFwH8NxPo8txhZVCpfTaQWuAc1whzToRz9681Gk9pLSWvpgdRxcelb9x4ww8femeSiiyp7+ZrtdlZUEVGNcODgHDzXls93UqZJp06bJ1wta2Y0mAui4rU9kqKLpujQ4Kz7PPIszN0Y+f03HRVioYW667+ayq2iXgFwb1TuJzGGcs9I5zuWmJ1Izz4ZZYVHy3LgbQ7KQ3PTnxjy8UNRx3gdg9601KQwyTwiIEZyImeWXZyC1gt3O3R6Q3mQct85LqtnmqMWrR6KJGZz3iTvjeO+fBSwZknsHYF5RgiMQII0xCImchw07gFlSInJ2XCQc3E+8x+I67oslw3s9hqBYFxOoj96fv2haDUEek3UEZ8MzlPLVKhaSJcJE7wNcJPlHceamxoPS+kKjHMdHWaW+IyPivn2zN1dHaqz46vRgN/O6SO7B5q8/Eg/CcbtdxEGeMDPPMcNy5LXzLjq4k8MtB5BUyXVnR0uV48c4RfJsZWGLDOcT3SB7VthV+tebWWiiDrUqCmOQORPiWjvViw6rHysTxuNN8Pg8ltolxbGrSHNO+Q6XM7HNJHd2Lx3dY3C10g5sNZaekpOEZio2p0jD2GT2PHBdPoHE9IJiMxuPAtG4jwzWVD+PZ/6n+LkTepGcpd1otyIi7DhK3tRT+ca7i2PAn3rjgq33rYelZH0hm33KpVGFpgjMZLmyKmeh0804V6HHvTZyzWh/SVqZc6AJD3tyGggFeq77qo0BFCm1k6kDMxxccyvUSpaVQ6nKVVZkApCALNoQowDCzNZ31iOwrGFMIQanytcLe5krIUd5UUTZoFIqTT4lZV7axuma5Vqt2LeodIvGMpHrrWpjdMyudWtsryvdK1qjkdEcaR6GVJKpe0VUi0vIMYS0DkWtb7Qru75mk6qRMDqjiefIb1SLBYH2muGgEue7M/iPWcfMq8Ino9DUXLI+Ej7dTM0gSNcJ8wtIYNIHgvVWyYBzA9vsXnXY0fK4uPcgUh9UeHH9lTgHAbjpw08FIdGuh/YQ5KKLuVPcgMHAb/PVDTBMwCexZ4VsbS3kgAZknIAb/8A6porLIl5kV6mCm4tgQIbwxnJvmZXAtLgxkcAAO7IL3Wm3tfm3+G30fvHQvjyHfxXHt1XEQO89g/3CzyO9ka4YSWz5OFaLA91tszsyxrmTyc1+Iz25eC+hmkCMs/unXu4qqsMEEHMGVYrvtwdo4Twd7CrQrhnZ12pxjXEVR7qDg5sLn0xhtFBp+0/xcs6towOkZctfArzfH2vtFnG/pP8XK8opnnaHTfkXFFKKTkIXNvW6hVzbAfx3O5O966SKGr5Lxk4u0fP7YHU3YajS08944g6ELGnVCvlrsrKjcNRoc3gfWDqDzCq147GnM2erH3Kkx3PGY7wVhLG1wehi6mEtp7fQrd77UWezuwVHOxRMNaTkdDJyXgG31k41f0f7W2/Lgq6WmyPeBo9gNSBxDqebR2wqwbmsRJGJ7TvGPMdxErBtp7npY4YJR83+jTLRZ9uLI4xjc3m5jgPFd6wXpRqNxMfiHEAgdxIzVGsF02VhnN5+84H1Qu222MAgEADhCKZTJhh+WywV7zaPRC51ot5cuY63NmJUG1t4hQ5kRwpeR6H1CVrhRZqnSZU2uqHgwOf5NBXasez9d+ZaKY++c+5ok+MKFFy4JlOMOXRxxTK6933G8tx4JG6eqCrJdlw06Zl3XcN7tJ5N98rsVdF0QwecjhzdZfdh+589r3LbXE5UY0Ek5DhG5e+5bjr0iS1lCTqdO2IVseMlpYYMrWlFmU8+ScNN7HOq2K1Ej+EPE5rH5MtP1qXgferK5Yqxyxm0qK4bptB1qU/0/7WdC57QNa7SOBZMdhlWAKUoObexxm3VW+2H6AvJbtmatX0rVUIGeABob4AZ96siApyRGTg7iVN2yZIzr1ezqj2LGnsiwEzVqmeat1Qb/FaKjVGlI0WWXNlcGyVLe6qfzuXpobJUBn1/wBbveuw05gL0hSoomeafFv9zjf/AJ2iPok9rifHNb7LdVOnUa5rGg55xnod66bQsdXDv9RUmWtm+UUIpKBEQmEAWupXA18li9xK19EELUaqttd9FoHbmubbqJqiKmBw4Oaw+sLpV7OToV5zYDyUP9C6SRWamxlkd/Ip/lBZ/YQtB2Bsf2J/5a3/ALq3ssZG8L0Mo8VGmPoX7Wa/MylN2Iso0oN7y8+ty9Vl2bo0zLKNMEaHCCfEhWzoViaKnSvQh5Jvls8dntVRojUdnuW9ledRC2dEnRKShmCoDpUBkLMNVXZJBatJYvU1qllPNGrGqjYRksVmUhSZmAKkLJIQWYdylZQiCxGS1RktuFYBAjSKeY7VuUhqlQS3ZEqBqP3uWSgHNCDYilFYqRKwKycsULGMJCyRBZjCQslKAwhIWSIDGFELNEFmGFRC2QkITZqhIWzCmFBZDCtsLXCzCEMQphEQghSiICFKIgIKxAWSQgEJCKUBiQgCyKIAiIgBUQpRAYlqNClEAREQBERAQkKUQCFClEAhIREAhSFClAEREAREQBERAEREAREQBERAEREAREQBERAEREAREQCEREAREQEKYREAREQBERAEREAREQBERAEREAREQBERAEREAREQBERAEREAREQBERAEREAREQBERAEREAREQBERAEREAREQBER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2" name="AutoShape 10" descr="data:image/jpeg;base64,/9j/4AAQSkZJRgABAQAAAQABAAD/2wCEAAkGBxQTEhQUEhMSFRQVFBYVFRgVFhUVFxQVFRcWGBQUFBUYHCggGBolGxQUITQhJiksLi4uFx8zODMsNygtLisBCgoKDg0OGxAQGywkICQuLCwsLCwsLCwsLSwsLCwsLCwsLCwsLCwsLCwsLCwsLCwsLCwsLCwsLCwsLCwsLCwsLP/AABEIAOEA4QMBIgACEQEDEQH/xAAcAAEAAgMBAQEAAAAAAAAAAAAAAQYCAwUEBwj/xABEEAABAwEFBAYEDAYBBQEAAAABAAIRAwQFEiExBkFRYRMicYGRoTKxwdEHFBUjQlJTYnKCkvAzQ3OywuGTJDSj0vEW/8QAGgEBAAMBAQEAAAAAAAAAAAAAAAECAwQFBv/EAC4RAAICAQMBBgQHAQAAAAAAAAABAhEDEiExBBMiMkFRgTNhsfAFQnGRocHxFP/aAAwDAQACEQMRAD8A+4oiIAiIgCIiAIiIAiIgCIiAIiIAiIgCIiAIiIAiIgCIiAIiIAiIgCIiAIiIAiIgCIiAIiIAiIgCIiAIiIAiIgCIiAIiIAiIgCIiAIiIAiIgCIiAIolJQEoolJQEoolJQEoolJQEoolJQEoolJQEoolJQEoolJQEoolJQEoolJQEoolJQEoolJQEoolJQEoolJQEoolEBiiIgCIiAIiIAiIgCIiAIoJjNUC8drH1x81NNh0j0z2u3dg81Dkkb4ennmdRLtVvGk0lpqNBGomSJ0mNFgL2o/as8VWNmaIIeDwb49bNdr4izgEW5XNj7Obie8XpR+1p/qCkXlR+1pfrb71zfk9nAJ8ms+qFO5lZ1BeFL7Wl+tvvUi2U/tKf6m+9co3YzgFHyUzgEB2BaGfXZ+oLMVW/WHiFwjdDOAT5Fp8Am4O8HDiFKr/yIzgFHyIxBZYoRV35FbxKG5+DneJQWWKEVI2krssVA1q1WoGghrQHHE95mGNBOZgE9gJXx28fhEtznk069Sk2cmtMwOZcDP70UpMhtH6ZUL4Tsf8ACNUqVG0rXVezEcLaoe5oBOgqiYAJ+kIA3iJI+sWSlVZUZiqPcC6CHOJGh3FQ9iUd5ERAEREAREQBFqfaWjVw7s/UtD7xaNAT5KHJIlRbPYi5xvTkP1H3LE3oeDfEquuJbs5eh00XgZeBO4eJWw20werJ3CdeWinWiNDPRW9F34T6l8fsVIio76uT29rtR4gnvCv9j2rbVc+k+zWqi8SDjYCySMoqNcQVUPi7mZPaWnmPUd6zlJS4PW6GEseqMtrr+yw7K/zOxnrerCq7svrU7Get6sQWsODg634z9voFR9sq722tga9wHRsMBxA9N85Aq8SqHt5/3NP+k3+96w6rwGWHxF+dqqNt7aHtrMwve0dEPRc4fSfwKvLtVRPhEb87TPGkR4OPvCnqvhkYfGX1Vzbuq5tnYWuc09M0S0lpjA/KQrBSfIBG8A+IlVz4QCPizf6zf7Kitm+GyMfjR6rps3T2Cm1z3hzmmHhzsQcHOgzMns3hcO5L3qWWu6hai4tLvScS7CTo8OOrD5a8VZNkx/0dH8J/vdCr23toY99OixuKsDmRqA7SnzJkGN2XFY5O7CM091XuaR3k4vg13jeFW2WsUbO97abZGJriBA9OqYOY0A7uKvFCkGNa0SQ0AAuJcTG8k5kqjbFW5tCq+jVbge9waHHIhzcujdwE6cz2K+q/T7pyfL/grl2deR8W+Ga21K9uo2RgJFOmCAJ61SrmSRya1nZLuK5DfgyrlgPSUwYkgg5csplfQLxuab4q1zMfFm4eEgNY7vgea6dlt9KpjYx4c5mThBy8QtZzd0i2PHFq5I+K3lsTWpAnGx/LMTyzX1r4KL/darJSZUJNWz1RRcTq5mEmk475iWydejJXBv23UXVeia8F88WgTwzMnulYfBVS6K8rVS+tDwM9KVWo0H/yqYSbXeJzYoxpxPtCIisYBEJjVVy9L3xSG+h4F/M/d5b1WUlE0x43N0jqWq82t0zPHd47+5ce1XyTv93guRUrucsH2J72kNcWEiA4AEtPGDkVzubZ3w6aEfEew3iSYEf6Wym5xXA2f2A6K0/GatorVqgmMQwjrAg4szIzOWQV3p2cBQkyMuTHHaO54aVmJXrp2WEq2xrea8VW8nHTJTaRl35nTAA4LE128VxunPFYmqo1ErB6nXdXad6xc5hEGCOBgjwXGc5YdKVGo0WD5nZstnZTJLBGKJ4ZTpw1XqrVchG8qvttJCxq4n4cFZ9IgyYDSHcnBwMhXjlaKT6bU7b9yy0WQOao23/8en/SHk96u1mrYgOMZ+8LzW66KNZwdVZiIGEdZwgSToCOJV8se0hSOSL0T3PPR2psrzHS4T99rmj9REea1bUXV8aotdSLXPYSWQRDwfSaHabge7ms6uyllP8ALI7Hv9phaKOywpmbPaK1In8LmntbAnvVWsjWmSTXyC0p3FnmuXaVtKm2jamvpPpjCCWu6zRkJESDGXAxK8d716l4VGMoMcKTSSajgQJORcewaDUyVZqVK1NEGrQfzdSc09+F8eS12iw2mpk61Npt4UaRDj+dzyR3KrhNx0u69vrZKkk7PLe97tstNlnodethDGNHWLcoDnAau34d/Yo2Y2eNImtXOKu6TmZwYtc97zJk9w3k++67mo2eSwEvOr3HE8zrnunkuJtNttSs0taDVqcG5NH4nnLwlXUd9U/LhehfFiyZnoxK2/v2PXtbcLa7ekpwKzR/yAfRP3uB7uzRsrtLiihaCRUHVa52roywOn6Y8+3Ws2Lbx73Ztpt7nO8yfYvfX6Ou8VKtMOkZmm40yY0J1BPgqyVS1w9/mdk/w3PCOnIi43lRxHEM+rhI75n1rgWa5KFDG6iwNcWkZEmBG7wHgu9YHsfSAY5zoGGXmXjk86zzPmuVebKrQcAboZBkHfoR7leX1OTEnel8oqTLoo9G1xbLgTGvpTrHGVyvg1t4q37VLZDeiqtE78NanJ8Se5b7ZbX0abpAxNlzWydQOqCeZVY+CSs+le9nFQEGqKjCSNSWl8jj1mDxVsW92W6qo0kfpVFKLQ4zh7SWkgNpj6WbvwjQd5nwXHfZiV7NoXfPjkxvrcVto1WxmuabuTPQxtwgqPLZ7BxXSpWcNWp1sA0XgtNrLt6rsiKnN7nvtFuDchmVza1pc7UleYklarLWL2zhLc4g9gM+ahs2hiUVZvLlitVqrYADBdJAgc5zz7Fuc2JUF6IUErUa/wA4GYT6OLFu1OUcclrrWjC5oc0hjsg+cg/c143TuOiiyyiz0YliSsKtaHtYGOc90mBkGtGr3k6N9e5ZPCgmgVjiIVR2n2ydZavRNo4jAdic6GkHgAJOhG7RenZ3ahtqaerhe2MTZkZ6EHeFBr2cqsul32mCFYFS6deM1ZrDa8dNjuI9WXsW+CW9HndZjqpHulZSvN0pOjVLQ465di6Ths3lylzoBJyHFa8m66+vsWqrXI0gc+fJCKbOVenT1gW02PZT4khjn9skFo5L59trdlRmEmk8NiMQbLRnoXDIHvX1HE/9grYypOR7D/uVRxs9TpfxCXTNVBUvvk+G2G4q7yCG4RxdkPeVeLFZ+jY1kk4Rqd53ldLa6yOo0nVqI7RuaSfSHJVC4bwqV69Om4yC7E78LQXEHkYjvWVadj3f+iXV4u1VaUXW6S6m8O3HIjiOfBdS1WnGdIyjXwWprR5FYMChN1ufP5ZLJLVW5WL8ujETGrl7blutlO02XIFwfOkx1XZ8l07ZSJORAMSBvOfPQc1hdNamatmc2evUPpekS1rsQPMREKsV3i85XBl6REXVR5ZVNoz8/wDkb7V5WVF69pW/P/kb63Lngrml4mepj3gjc5y1SuLtDtRRsmEPxOe4SGNGcaYiToJBHcV4tk9qHWt9RrmMZhAIAcSTJjy9qpZusUtOqtiztGY7VjZB1B2/4tWTTmFgaVRoAY+ichIeHjOIyIB5IynyJrskDk4ecj1kLbVGZ8VrZVePTokjeabhUb+nKp4NK0dI0ZCvhG4VaRxt5DEWHxaVBNff+GWCah5ME+LveFrtTxGAjEaktaz6517gNZ3QtlPqtIpte4uMuqVZYCeJJaCRwDGkdmqUaAZJJxVHCHPIjL6rGz1GcpPMkqKLWYEikcJP8TC0VJkFwH8NxPo8txhZVCpfTaQWuAc1whzToRz9681Gk9pLSWvpgdRxcelb9x4ww8femeSiiyp7+ZrtdlZUEVGNcODgHDzXls93UqZJp06bJ1wta2Y0mAui4rU9kqKLpujQ4Kz7PPIszN0Y+f03HRVioYW667+ayq2iXgFwb1TuJzGGcs9I5zuWmJ1Izz4ZZYVHy3LgbQ7KQ3PTnxjy8UNRx3gdg9601KQwyTwiIEZyImeWXZyC1gt3O3R6Q3mQct85LqtnmqMWrR6KJGZz3iTvjeO+fBSwZknsHYF5RgiMQII0xCImchw07gFlSInJ2XCQc3E+8x+I67oslw3s9hqBYFxOoj96fv2haDUEek3UEZ8MzlPLVKhaSJcJE7wNcJPlHceamxoPS+kKjHMdHWaW+IyPivn2zN1dHaqz46vRgN/O6SO7B5q8/Eg/CcbtdxEGeMDPPMcNy5LXzLjq4k8MtB5BUyXVnR0uV48c4RfJsZWGLDOcT3SB7VthV+tebWWiiDrUqCmOQORPiWjvViw6rHysTxuNN8Pg8ltolxbGrSHNO+Q6XM7HNJHd2Lx3dY3C10g5sNZaekpOEZio2p0jD2GT2PHBdPoHE9IJiMxuPAtG4jwzWVD+PZ/6n+LkTepGcpd1otyIi7DhK3tRT+ca7i2PAn3rjgq33rYelZH0hm33KpVGFpgjMZLmyKmeh0804V6HHvTZyzWh/SVqZc6AJD3tyGggFeq77qo0BFCm1k6kDMxxccyvUSpaVQ6nKVVZkApCALNoQowDCzNZ31iOwrGFMIQanytcLe5krIUd5UUTZoFIqTT4lZV7axuma5Vqt2LeodIvGMpHrrWpjdMyudWtsryvdK1qjkdEcaR6GVJKpe0VUi0vIMYS0DkWtb7Qru75mk6qRMDqjiefIb1SLBYH2muGgEue7M/iPWcfMq8Ino9DUXLI+Ej7dTM0gSNcJ8wtIYNIHgvVWyYBzA9vsXnXY0fK4uPcgUh9UeHH9lTgHAbjpw08FIdGuh/YQ5KKLuVPcgMHAb/PVDTBMwCexZ4VsbS3kgAZknIAb/8A6porLIl5kV6mCm4tgQIbwxnJvmZXAtLgxkcAAO7IL3Wm3tfm3+G30fvHQvjyHfxXHt1XEQO89g/3CzyO9ka4YSWz5OFaLA91tszsyxrmTyc1+Iz25eC+hmkCMs/unXu4qqsMEEHMGVYrvtwdo4Twd7CrQrhnZ12pxjXEVR7qDg5sLn0xhtFBp+0/xcs6towOkZctfArzfH2vtFnG/pP8XK8opnnaHTfkXFFKKTkIXNvW6hVzbAfx3O5O966SKGr5Lxk4u0fP7YHU3YajS08944g6ELGnVCvlrsrKjcNRoc3gfWDqDzCq147GnM2erH3Kkx3PGY7wVhLG1wehi6mEtp7fQrd77UWezuwVHOxRMNaTkdDJyXgG31k41f0f7W2/Lgq6WmyPeBo9gNSBxDqebR2wqwbmsRJGJ7TvGPMdxErBtp7npY4YJR83+jTLRZ9uLI4xjc3m5jgPFd6wXpRqNxMfiHEAgdxIzVGsF02VhnN5+84H1Qu222MAgEADhCKZTJhh+WywV7zaPRC51ot5cuY63NmJUG1t4hQ5kRwpeR6H1CVrhRZqnSZU2uqHgwOf5NBXasez9d+ZaKY++c+5ok+MKFFy4JlOMOXRxxTK6933G8tx4JG6eqCrJdlw06Zl3XcN7tJ5N98rsVdF0QwecjhzdZfdh+589r3LbXE5UY0Ek5DhG5e+5bjr0iS1lCTqdO2IVseMlpYYMrWlFmU8+ScNN7HOq2K1Ej+EPE5rH5MtP1qXgferK5Yqxyxm0qK4bptB1qU/0/7WdC57QNa7SOBZMdhlWAKUoObexxm3VW+2H6AvJbtmatX0rVUIGeABob4AZ96siApyRGTg7iVN2yZIzr1ezqj2LGnsiwEzVqmeat1Qb/FaKjVGlI0WWXNlcGyVLe6qfzuXpobJUBn1/wBbveuw05gL0hSoomeafFv9zjf/AJ2iPok9rifHNb7LdVOnUa5rGg55xnod66bQsdXDv9RUmWtm+UUIpKBEQmEAWupXA18li9xK19EELUaqttd9FoHbmubbqJqiKmBw4Oaw+sLpV7OToV5zYDyUP9C6SRWamxlkd/Ip/lBZ/YQtB2Bsf2J/5a3/ALq3ssZG8L0Mo8VGmPoX7Wa/MylN2Iso0oN7y8+ty9Vl2bo0zLKNMEaHCCfEhWzoViaKnSvQh5Jvls8dntVRojUdnuW9ledRC2dEnRKShmCoDpUBkLMNVXZJBatJYvU1qllPNGrGqjYRksVmUhSZmAKkLJIQWYdylZQiCxGS1RktuFYBAjSKeY7VuUhqlQS3ZEqBqP3uWSgHNCDYilFYqRKwKycsULGMJCyRBZjCQslKAwhIWSIDGFELNEFmGFRC2QkITZqhIWzCmFBZDCtsLXCzCEMQphEQghSiICFKIgIKxAWSQgEJCKUBiQgCyKIAiIgBUQpRAYlqNClEAREQBERAQkKUQCFClEAhIREAhSFClAEREAREQBERAEREAREQBERAEREAREQBERAEREAREQCEREAREQEKYREAREQBERAEREAREQBERAEREAREQBERAEREAREQBERAEREAREQBERAEREAREQBERAEREAREQBERAEREAREQBER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4" name="AutoShape 12" descr="data:image/jpeg;base64,/9j/4AAQSkZJRgABAQAAAQABAAD/2wCEAAkGBxQTEhQUEhMSFRQVFBYVFRgVFhUVFxQVFRcWGBQUFBUYHCggGBolGxQUITQhJiksLi4uFx8zODMsNygtLisBCgoKDg0OGxAQGywkICQuLCwsLCwsLCwsLSwsLCwsLCwsLCwsLCwsLCwsLCwsLCwsLCwsLCwsLCwsLCwsLCwsLP/AABEIAOEA4QMBIgACEQEDEQH/xAAcAAEAAgMBAQEAAAAAAAAAAAAAAQYCAwUEBwj/xABEEAABAwEFBAYEDAYBBQEAAAABAAIRAwQFEiExBkFRYRMicYGRoTKxwdEHFBUjQlJTYnKCkvAzQ3OywuGTJDSj0vEW/8QAGgEBAAMBAQEAAAAAAAAAAAAAAAECAwQFBv/EAC4RAAICAQMBBgQHAQAAAAAAAAABAhEDEiExBBMiMkFRgTNhsfAFQnGRocHxFP/aAAwDAQACEQMRAD8A+4oiIAiIgCIiAIiIAiIgCIiAIiIAiIgCIiAIiIAiIgCIiAIiIAiIgCIiAIiIAiIgCIiAIiIAiIgCIiAIiIAiIgCIiAIiIAiIgCIiAIiIAiIgCIiAIolJQEoolJQEoolJQEoolJQEoolJQEoolJQEoolJQEoolJQEoolJQEoolJQEoolJQEoolJQEoolJQEoolJQEoolEBiiIgCIiAIiIAiIgCIiAIoJjNUC8drH1x81NNh0j0z2u3dg81Dkkb4ennmdRLtVvGk0lpqNBGomSJ0mNFgL2o/as8VWNmaIIeDwb49bNdr4izgEW5XNj7Obie8XpR+1p/qCkXlR+1pfrb71zfk9nAJ8ms+qFO5lZ1BeFL7Wl+tvvUi2U/tKf6m+9co3YzgFHyUzgEB2BaGfXZ+oLMVW/WHiFwjdDOAT5Fp8Am4O8HDiFKr/yIzgFHyIxBZYoRV35FbxKG5+DneJQWWKEVI2krssVA1q1WoGghrQHHE95mGNBOZgE9gJXx28fhEtznk069Sk2cmtMwOZcDP70UpMhtH6ZUL4Tsf8ACNUqVG0rXVezEcLaoe5oBOgqiYAJ+kIA3iJI+sWSlVZUZiqPcC6CHOJGh3FQ9iUd5ERAEREAREQBFqfaWjVw7s/UtD7xaNAT5KHJIlRbPYi5xvTkP1H3LE3oeDfEquuJbs5eh00XgZeBO4eJWw20werJ3CdeWinWiNDPRW9F34T6l8fsVIio76uT29rtR4gnvCv9j2rbVc+k+zWqi8SDjYCySMoqNcQVUPi7mZPaWnmPUd6zlJS4PW6GEseqMtrr+yw7K/zOxnrerCq7svrU7Get6sQWsODg634z9voFR9sq722tga9wHRsMBxA9N85Aq8SqHt5/3NP+k3+96w6rwGWHxF+dqqNt7aHtrMwve0dEPRc4fSfwKvLtVRPhEb87TPGkR4OPvCnqvhkYfGX1Vzbuq5tnYWuc09M0S0lpjA/KQrBSfIBG8A+IlVz4QCPizf6zf7Kitm+GyMfjR6rps3T2Cm1z3hzmmHhzsQcHOgzMns3hcO5L3qWWu6hai4tLvScS7CTo8OOrD5a8VZNkx/0dH8J/vdCr23toY99OixuKsDmRqA7SnzJkGN2XFY5O7CM091XuaR3k4vg13jeFW2WsUbO97abZGJriBA9OqYOY0A7uKvFCkGNa0SQ0AAuJcTG8k5kqjbFW5tCq+jVbge9waHHIhzcujdwE6cz2K+q/T7pyfL/grl2deR8W+Ga21K9uo2RgJFOmCAJ61SrmSRya1nZLuK5DfgyrlgPSUwYkgg5csplfQLxuab4q1zMfFm4eEgNY7vgea6dlt9KpjYx4c5mThBy8QtZzd0i2PHFq5I+K3lsTWpAnGx/LMTyzX1r4KL/darJSZUJNWz1RRcTq5mEmk475iWydejJXBv23UXVeia8F88WgTwzMnulYfBVS6K8rVS+tDwM9KVWo0H/yqYSbXeJzYoxpxPtCIisYBEJjVVy9L3xSG+h4F/M/d5b1WUlE0x43N0jqWq82t0zPHd47+5ce1XyTv93guRUrucsH2J72kNcWEiA4AEtPGDkVzubZ3w6aEfEew3iSYEf6Wym5xXA2f2A6K0/GatorVqgmMQwjrAg4szIzOWQV3p2cBQkyMuTHHaO54aVmJXrp2WEq2xrea8VW8nHTJTaRl35nTAA4LE128VxunPFYmqo1ErB6nXdXad6xc5hEGCOBgjwXGc5YdKVGo0WD5nZstnZTJLBGKJ4ZTpw1XqrVchG8qvttJCxq4n4cFZ9IgyYDSHcnBwMhXjlaKT6bU7b9yy0WQOao23/8en/SHk96u1mrYgOMZ+8LzW66KNZwdVZiIGEdZwgSToCOJV8se0hSOSL0T3PPR2psrzHS4T99rmj9REea1bUXV8aotdSLXPYSWQRDwfSaHabge7ms6uyllP8ALI7Hv9phaKOywpmbPaK1In8LmntbAnvVWsjWmSTXyC0p3FnmuXaVtKm2jamvpPpjCCWu6zRkJESDGXAxK8d716l4VGMoMcKTSSajgQJORcewaDUyVZqVK1NEGrQfzdSc09+F8eS12iw2mpk61Npt4UaRDj+dzyR3KrhNx0u69vrZKkk7PLe97tstNlnodethDGNHWLcoDnAau34d/Yo2Y2eNImtXOKu6TmZwYtc97zJk9w3k++67mo2eSwEvOr3HE8zrnunkuJtNttSs0taDVqcG5NH4nnLwlXUd9U/LhehfFiyZnoxK2/v2PXtbcLa7ekpwKzR/yAfRP3uB7uzRsrtLiihaCRUHVa52roywOn6Y8+3Ws2Lbx73Ztpt7nO8yfYvfX6Ou8VKtMOkZmm40yY0J1BPgqyVS1w9/mdk/w3PCOnIi43lRxHEM+rhI75n1rgWa5KFDG6iwNcWkZEmBG7wHgu9YHsfSAY5zoGGXmXjk86zzPmuVebKrQcAboZBkHfoR7leX1OTEnel8oqTLoo9G1xbLgTGvpTrHGVyvg1t4q37VLZDeiqtE78NanJ8Se5b7ZbX0abpAxNlzWydQOqCeZVY+CSs+le9nFQEGqKjCSNSWl8jj1mDxVsW92W6qo0kfpVFKLQ4zh7SWkgNpj6WbvwjQd5nwXHfZiV7NoXfPjkxvrcVto1WxmuabuTPQxtwgqPLZ7BxXSpWcNWp1sA0XgtNrLt6rsiKnN7nvtFuDchmVza1pc7UleYklarLWL2zhLc4g9gM+ahs2hiUVZvLlitVqrYADBdJAgc5zz7Fuc2JUF6IUErUa/wA4GYT6OLFu1OUcclrrWjC5oc0hjsg+cg/c143TuOiiyyiz0YliSsKtaHtYGOc90mBkGtGr3k6N9e5ZPCgmgVjiIVR2n2ydZavRNo4jAdic6GkHgAJOhG7RenZ3ahtqaerhe2MTZkZ6EHeFBr2cqsul32mCFYFS6deM1ZrDa8dNjuI9WXsW+CW9HndZjqpHulZSvN0pOjVLQ465di6Ths3lylzoBJyHFa8m66+vsWqrXI0gc+fJCKbOVenT1gW02PZT4khjn9skFo5L59trdlRmEmk8NiMQbLRnoXDIHvX1HE/9grYypOR7D/uVRxs9TpfxCXTNVBUvvk+G2G4q7yCG4RxdkPeVeLFZ+jY1kk4Rqd53ldLa6yOo0nVqI7RuaSfSHJVC4bwqV69Om4yC7E78LQXEHkYjvWVadj3f+iXV4u1VaUXW6S6m8O3HIjiOfBdS1WnGdIyjXwWprR5FYMChN1ufP5ZLJLVW5WL8ujETGrl7blutlO02XIFwfOkx1XZ8l07ZSJORAMSBvOfPQc1hdNamatmc2evUPpekS1rsQPMREKsV3i85XBl6REXVR5ZVNoz8/wDkb7V5WVF69pW/P/kb63Lngrml4mepj3gjc5y1SuLtDtRRsmEPxOe4SGNGcaYiToJBHcV4tk9qHWt9RrmMZhAIAcSTJjy9qpZusUtOqtiztGY7VjZB1B2/4tWTTmFgaVRoAY+ichIeHjOIyIB5IynyJrskDk4ecj1kLbVGZ8VrZVePTokjeabhUb+nKp4NK0dI0ZCvhG4VaRxt5DEWHxaVBNff+GWCah5ME+LveFrtTxGAjEaktaz6517gNZ3QtlPqtIpte4uMuqVZYCeJJaCRwDGkdmqUaAZJJxVHCHPIjL6rGz1GcpPMkqKLWYEikcJP8TC0VJkFwH8NxPo8txhZVCpfTaQWuAc1whzToRz9681Gk9pLSWvpgdRxcelb9x4ww8femeSiiyp7+ZrtdlZUEVGNcODgHDzXls93UqZJp06bJ1wta2Y0mAui4rU9kqKLpujQ4Kz7PPIszN0Y+f03HRVioYW667+ayq2iXgFwb1TuJzGGcs9I5zuWmJ1Izz4ZZYVHy3LgbQ7KQ3PTnxjy8UNRx3gdg9601KQwyTwiIEZyImeWXZyC1gt3O3R6Q3mQct85LqtnmqMWrR6KJGZz3iTvjeO+fBSwZknsHYF5RgiMQII0xCImchw07gFlSInJ2XCQc3E+8x+I67oslw3s9hqBYFxOoj96fv2haDUEek3UEZ8MzlPLVKhaSJcJE7wNcJPlHceamxoPS+kKjHMdHWaW+IyPivn2zN1dHaqz46vRgN/O6SO7B5q8/Eg/CcbtdxEGeMDPPMcNy5LXzLjq4k8MtB5BUyXVnR0uV48c4RfJsZWGLDOcT3SB7VthV+tebWWiiDrUqCmOQORPiWjvViw6rHysTxuNN8Pg8ltolxbGrSHNO+Q6XM7HNJHd2Lx3dY3C10g5sNZaekpOEZio2p0jD2GT2PHBdPoHE9IJiMxuPAtG4jwzWVD+PZ/6n+LkTepGcpd1otyIi7DhK3tRT+ca7i2PAn3rjgq33rYelZH0hm33KpVGFpgjMZLmyKmeh0804V6HHvTZyzWh/SVqZc6AJD3tyGggFeq77qo0BFCm1k6kDMxxccyvUSpaVQ6nKVVZkApCALNoQowDCzNZ31iOwrGFMIQanytcLe5krIUd5UUTZoFIqTT4lZV7axuma5Vqt2LeodIvGMpHrrWpjdMyudWtsryvdK1qjkdEcaR6GVJKpe0VUi0vIMYS0DkWtb7Qru75mk6qRMDqjiefIb1SLBYH2muGgEue7M/iPWcfMq8Ino9DUXLI+Ej7dTM0gSNcJ8wtIYNIHgvVWyYBzA9vsXnXY0fK4uPcgUh9UeHH9lTgHAbjpw08FIdGuh/YQ5KKLuVPcgMHAb/PVDTBMwCexZ4VsbS3kgAZknIAb/8A6porLIl5kV6mCm4tgQIbwxnJvmZXAtLgxkcAAO7IL3Wm3tfm3+G30fvHQvjyHfxXHt1XEQO89g/3CzyO9ka4YSWz5OFaLA91tszsyxrmTyc1+Iz25eC+hmkCMs/unXu4qqsMEEHMGVYrvtwdo4Twd7CrQrhnZ12pxjXEVR7qDg5sLn0xhtFBp+0/xcs6towOkZctfArzfH2vtFnG/pP8XK8opnnaHTfkXFFKKTkIXNvW6hVzbAfx3O5O966SKGr5Lxk4u0fP7YHU3YajS08944g6ELGnVCvlrsrKjcNRoc3gfWDqDzCq147GnM2erH3Kkx3PGY7wVhLG1wehi6mEtp7fQrd77UWezuwVHOxRMNaTkdDJyXgG31k41f0f7W2/Lgq6WmyPeBo9gNSBxDqebR2wqwbmsRJGJ7TvGPMdxErBtp7npY4YJR83+jTLRZ9uLI4xjc3m5jgPFd6wXpRqNxMfiHEAgdxIzVGsF02VhnN5+84H1Qu222MAgEADhCKZTJhh+WywV7zaPRC51ot5cuY63NmJUG1t4hQ5kRwpeR6H1CVrhRZqnSZU2uqHgwOf5NBXasez9d+ZaKY++c+5ok+MKFFy4JlOMOXRxxTK6933G8tx4JG6eqCrJdlw06Zl3XcN7tJ5N98rsVdF0QwecjhzdZfdh+589r3LbXE5UY0Ek5DhG5e+5bjr0iS1lCTqdO2IVseMlpYYMrWlFmU8+ScNN7HOq2K1Ej+EPE5rH5MtP1qXgferK5Yqxyxm0qK4bptB1qU/0/7WdC57QNa7SOBZMdhlWAKUoObexxm3VW+2H6AvJbtmatX0rVUIGeABob4AZ96siApyRGTg7iVN2yZIzr1ezqj2LGnsiwEzVqmeat1Qb/FaKjVGlI0WWXNlcGyVLe6qfzuXpobJUBn1/wBbveuw05gL0hSoomeafFv9zjf/AJ2iPok9rifHNb7LdVOnUa5rGg55xnod66bQsdXDv9RUmWtm+UUIpKBEQmEAWupXA18li9xK19EELUaqttd9FoHbmubbqJqiKmBw4Oaw+sLpV7OToV5zYDyUP9C6SRWamxlkd/Ip/lBZ/YQtB2Bsf2J/5a3/ALq3ssZG8L0Mo8VGmPoX7Wa/MylN2Iso0oN7y8+ty9Vl2bo0zLKNMEaHCCfEhWzoViaKnSvQh5Jvls8dntVRojUdnuW9ledRC2dEnRKShmCoDpUBkLMNVXZJBatJYvU1qllPNGrGqjYRksVmUhSZmAKkLJIQWYdylZQiCxGS1RktuFYBAjSKeY7VuUhqlQS3ZEqBqP3uWSgHNCDYilFYqRKwKycsULGMJCyRBZjCQslKAwhIWSIDGFELNEFmGFRC2QkITZqhIWzCmFBZDCtsLXCzCEMQphEQghSiICFKIgIKxAWSQgEJCKUBiQgCyKIAiIgBUQpRAYlqNClEAREQBERAQkKUQCFClEAhIREAhSFClAEREAREQBERAEREAREQBERAEREAREQBERAEREAREQCEREAREQEKYREAREQBERAEREAREQBERAEREAREQBERAEREAREQBERAEREAREQBERAEREAREQBERAEREAREQBERAEREAREQBER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8" name="AutoShape 16" descr="data:image/jpeg;base64,/9j/4AAQSkZJRgABAQAAAQABAAD/2wCEAAkGBxQSEhQQERQVFRIVFRcWFRcVFRcZGxwYFBYWHRwTGRYYHCggHxomGxgXITEjJSkrLi4uGR80ODMtNygtLisBCgoKDg0OGhAQGiwmHyYsLCwsNCwsLCwsLCwsLCwsLCwsLCwsLCwsLywsLCwtLCwvNCwsLCwsLCwvLSwvNywsLP/AABEIALMBGQMBIgACEQEDEQH/xAAcAAEAAQUBAQAAAAAAAAAAAAAABgMEBQcIAgH/xABMEAABAwICBgMJCwsEAgMAAAABAAIDBBEFIQYHEjFBURNhkRciMlRxcoGh0RQjMzVSc5OxsrPTCBVCYnSCkqPB4fAlU8LSJEMWovH/xAAZAQEAAwEBAAAAAAAAAAAAAAAAAQIDBAX/xAAuEQACAgEDAgUCBQUAAAAAAAAAAQIRAxIhMQRBEzJRYaEU8CKx0eHxI0JxgcH/2gAMAwEAAhEDEQA/AN4oiIAiIgCIiAIiIAiIgCIiAIiIAiIgCIiAIiIAiIgCIqL6hoDnXHeAl3VYcVDdCrMZo7XbfSQnfE8geZc7PZa3YsyoLopOfdfntff1O/op0semnrgb9TDRMIiLcwCIiAIiIAiIgCIiAIiIAiIgCIiAIiIAiIgCIiAIiIAiIgCIiAIiIAiIgCjOljmgt2TZ9iHW+TwBWWxPE2xCwzedw5dZ6lEq95ddzjcnMlcPWZo1oXP5HZ0uJ6tT4Kuh1PtVDn8GMPa7Ieq6nCweiMAbBtWze5xJ52Nh9SvaTEg+aWnOT4yD5WOAIcPSbH+626dKGNX3KdQ3PI67F+iIug5giIgCIiAIiIAiIgCIiAIiIAiIgCIiAIiIAiIgCIiAIiIAiIgCL4SsNiekLI7hnfu6vB7ePoVJ5IwVyZeEJTdRRmHvABJIAG8nIdqj2J6SDNkGf653fujj5VGa/FJJz747Lg0ZNHo/qVf4Vg0ktjbZZ8p39BxXBPqp5HpxL9f2O6HSwxrVkf3/ANPMW093FznHyklX2IYcWtYzfNIchyH+ceorPU1HHTsLuQzcd56h7EoqYl5nkFnnJo+S3l5Uj0tbPl/CKy6nuuF8l1R04jY2MbmgDs4rXuM4r0OLCRpyDo439bXNaHdl+1qnmLYg2CJ0ruAyHN3BoWnnNdPUNBzfLKL+V7hc+tbdTPTpjEdHj1apS4qjdqIi7DgCIiAIiIAiIgCIiAIiIAiIgCIiAIiIAiIgCIiAIiIAi+Eq1lrRubn18FWU4x5LRi5cF0SreoqtkZZqm1rnZn1qt7lB35rPXKXlRbTGPJgK+d8htmeTR7AraLR6WTwrMHXmewf1spZHGG7gB5F7Wf0qk7m7NfqXFVBUYjDtHYYs7bbub8+wbllJHgb/AO/kAXteHWF3Gw6zyW8YRgqiqMZTlN3J2UWwlxDn8M2t4DrPN3qHrX2trGRN23mw4cz1ALHVuPNHexd8ef6P91HcSmc87Tjc/wCZALly9VGG0N2dGPp5Tdy2RjdJMVdUOu7Jo8FvLr8qv9A8CJf7rkHetuIgeJORf5ALgeU8ldYRouZCJJxZm8M4u8vIevyKZMYAAAAABYAbgBwAVcGGUpeJM1z54xj4eM9IiLvPPCIiAIiIAiIgCIiAIiIAiIgCIiAIiIAiIgCIiAK0r8QZEO+PfHwWjef7dap4rX9EGtY3bmebRs5kb3Hk0byfaqVBhojvNK7bmPhPO4fqsHAcFnKT4j/BpGKq5fyfYo5Jc5O8bwbx/wA8qvYaZrdwz5lVWm/919URxRW/L9yJZG9uEEReJJQ3Mlat0UPa8Syho2nENA3kmw7Via7GCMmD0n2LBTUdRUG9nO63ZD0Xy7FzT6lLaCtnTj6dveTpGUr9K423bENs8zk32lYGpxGSY++OuODRkOxZSi0Q4yyehg/5H2LP0WFxReAwX5nM9pXO8WfN53SN/EwYvIrZHMPwiR+dtlvN2XYN6kFBhkbMx3zxlc8D1Dgr2WQNBc42A3rG4JMXmV/AuBHZ7LLWGHHikly2YzyzyRb4RlURF2HKEREAREQBERAEREAREQBERAEREAREQBERAEREARF8duQGJw8j3ytkIG2Dsk7mwtPe287wz5wHAKvh7jNadwIYc4mn5PCR36x4cgo7WVAnNFQsyY+OOSQfqNbcM/8AqfUpiAsYPU/Zfmb5FpXu/hH1eJJQ3eVbuqS4lsedsi7gOrrK9RUgGbu+PX7FLm3tH9jPSl5j4JnO8EZL66l2vCPYrmyKfDvzOxq9ChFRsbmGi/M5n1quqU1SxnhOA8p/osRW6Sxs8AOef4R2nP1JKcMa3dExhOb2VmcVlX4nHF4Tu++SMz2cPSofWaSTSXAIY3kzf/Fv7LLzh2GyzG7Wmx3udkO3j6FyT6y3WNWzqj0elXkdGQqsQfUODbZX71o59fMqTYdS9GwN47z5SqGF4U2EX8J/F39AOCyC1wYZReufLMc2WL/DDgIiLqOcIiIAiIgCIiAIiIAiIgCLz0g5jtCdIOY7UB6ReQ8cx2r0gCIiAIiIAiIgCIiAhtNGG4u5trDou8H7o3enaUlqiXu6FpsLXkcN4adzR1mx8gB6lYY3hjjLFWRC8kRs5o3vjN7gfrAF1vKsnSEEyOHFw+wy3qz9KwjGri/X4Oick1GS7Kv9orRRhoDWiwG4BfJJmt3lWoldLfY71m7a5+TqVWOiaN+Z61bVJ7QWxnpS8zPnuq+4dq8T7bhlf6leNaBuC+pok+WRqS4RgpMIe7i0eU3+peW6MNPhvcfNAH13WfRV+mx90X+oydmY2kwOCPNsYJ5u74+tZKyItYxjHZIzlKUuWERFYqEREAREQBERAEREAREQBERAciax6JsGJ1kUYswTOIHLbs6w6gXWC2Do5qSZVUsFUaxzDNEyTZ6EG220HZvt571B9a/xvW/Oj7DV0jq9+LKH9lh+7auqcmoqiqNZzag9kbUNeQ8btqCwv5zZLjy2KiFVjWMYFUCCWZxHhNa9xlhkbzbtZgeTZI6l04tV/lEUTXYfFMR38dQ0NPVI12031NP7qzhkbdS3JolWr3TaLFYDIwbE0dhNFe+yTucDxYbGx6iOClS5p1A1TmYoGAnZkhka4cO9s4G3lb610sq5I6ZUEYPSXS6kw/Y92SmISX2D0Urwdm1xdjCAcxkVb6Pad0FdKYKSoEkgaX7PRys70EAkF7ADvGQWrNf+MmoqabC4RtvaQ5wFrmWbvY4x17Jv++FrDRfGX4fWxVIBDoZO/buJbm18ZB4lpcM9xV44k433FnYyKjSVLZWMljIcx7WvY4bi1wBDh1EEKssCTCaS6WUmHhhrJDEJLhp6KV4JG8XjYQD1FetHdKaSva51JO2XZ8IDaa4ciWPAcAbb7ZqLa94GuwiVxFyySFzTyJkDb/wuI9K52wLF56GaOqgJZIM2kg7Lm3ILSP0mEgg+TmFtDGpRvuRZ2WqEsGUmzvePXs2v9XYsHoLpdFidM2oi71472WMm5Y/l1tO8HiORuBI1jKPZlk6KVMRsN2d2yLeS25eMQrWQRSTyu2Y42Oe91ibNaLk2aCTlyX22wSR4JNyORO8jqVDGcPbVU8tM5xDJo3RlzbXAeCCRfK+arF9mH6kV7rmEeN/yKj8NO65hHjf8io/DVKn1PYS1oBp3PI/SdPLc+XZcB2Bab1zaO09BXRwUkfRxup2PI23u74ySgm7yTuaOxdMIwk6VldzdPdcwjxv+RUfhq4w7Wdhc8rIIqnakkcGMb0M4u5xsBd0YAz5lQHVFoBQV2HioqoOkl6WRu10srcm2sLMeB6lNIdU+HRTQ1FOySGSGVkg2ZHODix19lwkLsj1WVZKC23G5NKupbEx8r7hjGlzrNLjZoubNaCSbDcASob3XMI8b/kVH4am5F8juXF8FM33S2I5t6YMPWNu31JigpXYbOme65hHjf8io/DTuuYR43/IqPw187kWEeKn6eo/ETuRYR4qfp5/xFH9P3+BuSDRvSilxBr30cvStYQ1x2JGWJFwLPaL5cld4zi0VJC6oqHFsTLbTgx77Am1y1gJt12WL0P0Ogw0TNpS/Ylc15a921slotZpte3lusrjUDZKeaN4BY6J7XA8QWkEKjq9iTDYFp/h1ZJ0NNUtdKdzXNkjJ6m9I1u0cjkLqTLiWHbbaRu0NhzbPbcbLsy3vhud3pI808l0jqg1h/nCP3LUkCsjbv3dKwf8AsA+WP0h6RvIGuTFpVohM2So9pJptRUD2xVkxie9u033qVwIuR4TGEbxuvfdzUhWkPylWD/wXcffx6PeVSCTlTJNzYdXMniZPEdqORoex1nNu1wuHWcARccwrDSTSiloGskrJDGx7i1p6OR4LgL297abG3PkVdYFEGU0DGizWwxtA5AMaAOxQbX7GDhTiRm2eIjqJJH1EqIpOVAv+65hHjf8AIqPw07rmEeN/yKj8Nab1LaNU1fVTRVcfSMbDttG29tnbbBe7HA7iVuPuRYR4qfp5/wARaSjji6dkbn3uuYR43/IqPw1kv/n+H/7/APKl/wCiw1Xqcwp7S1sD4yRk5k0pI6wHuc3tBXjuVQ+MS9jPYqvR2sbmj9a/xvW/Oj7DV0lq9+LKH9lh+7aubda/xvW/Oj7DVPNG9Uc1RSU9Q3E5IxLCyQMETiGh7QdgETi9r23Ba5EtEbIRvOaVrAXPcGtGZLiAAOZJXPOu/TuKtdHR0rg+CFxe+QbnyWIAaeLWguz3EnLdcyN+ot77CbE5JGA3IMB9RdMQD6FKNGtUeH0jhIWOqJAbgzkOAPVGAG9oJWcXGO/JJE9QGh8ke3ic7S0PZsU4cLEtcQXS25GwA5i53WJ2/i2IMp4ZaiU2jiY57vI0E5dauwtQ/lC6SdHTx4ew9/OekltwjjOQPnP+wVG+SQ4IxqhoX4ni82Jzi4iLpjxHSSXEbBfg0XI5bDVjNeWjXuWvNQwWiqgZBbcJB8IPSSHfvlSfVVpxhmG0IillcKiR7pJrRSGxOTWggbg0D0kr3rQ05wvEqF8McrunY4SQ3hkHfDItvbIOaSPLbktU2p8bcDsZzUFpL7oonUbzeSlNm34xPJLew7TeobK2kuS9Wekn5vxCGdxtE49FN83IQC4+adl37q6zBWeaOmQRAteXxPP58P3zFDdHdCW4po7AG2FVE6d0Dzz6Z94nH5LvUbHmDMteXxPP58P3zE1G/E9P5833z0Taha9QaB0U0jqMJq+kYCHMcY54XXAcGmzo3cnAg2PAjjmD1Xo/jUNbBHVU7tqN4v1g8WOHBwORC1lrt1fdO04lSMvOwe/saM5GNHwgHF7Rv5jyWOttVunbsMqLPJdSSkCZoz2TuEzR8ocRxGXAW0klkjqXI4Nlz6VVFPpK+iY69PUOhD2OuQHGnZ74zk7IX4Eegja7ouLcj6j5QtEYpUNk0rgkjcHMe6nc1zTcFrqdpDgRvBC34sckVt/glM8MdwIsf83Lnb8on4yi/ZI/vZ10Yuc/yifjKL9kj+9nVsHmIkbF1BfFQ+fl/wCK2OtcagviofPy/wDFbHVJ+ZkoLjJjw2rDnGwFRck8AJMyuzVxj0QfVbDtzp9k+QyWK2wdyGdU90DDPHqf6QL4dYOGeO0/0gWB7i+F/Il+mcvjtS2F28CYdYmP9Qsvwe4J7h9cyeJk8TtqORocx1iLtO42OaYj8FJ5jvslUcEwxtLTxUsZcWQsaxpdYuIaLC5AAv6Aq2I/BSeY77JVCTQWovBIq2HEqWcXjkZAOtpBms9p4OBzCg+PYTU4RXdGXFk0Tg+KVuW0252ZG9RsQRnxBWyvyafDrvNp/rmWw9ZmhLMUpiwWbUx3dA88+Mbj8h1rdRseFj0OembT4IoatdN2YpTBx2W1MYAnjHPhI0H9B3qNxna5gX5Svg0Pln+qJaqwXFKnCq0SNBjnhcWyRuyuL99E8cWn2EbgVPddOkcOIUmHVUB71xnDmnex4EN43dY9YseKnw9M01wLN9YT8BD82z7IUF19fFL/AJ6L7SnWE/AQ/Ns+yFBdfXxS/wCei+0sIeZEmsNRONQUtZPJUzMhY6DZBe6wJ6RhsOuwK3d3QMM8ep/pAtC6ndFafEaqaGqDixkO23ZcW99ttG8dRK253F8L+RL9M5a5dOrchEjpNOMPlkZDFVxSSSO2WNY7aJJ4ZD61IVBMK1T0FNURVUHTMkhftt982gciLODgcs+FlO1i67EnJutf43rfnR9hq6R1e/FlD+yw/dtUIxXUlHUTS1EtZKZJXukdaNtrvJJAz3Z5Dktg6J4IaKljpOldKIgQ1zgAdkkkNNjwvbyALWc04pIhGXREWJJ5kkDQXOIDQCSTkABvJPJczxXx/Hbm5gdJfjlTQ8OouA9DpFv7TDAXV1O6lE7oGPykLGguc35FycgePPduvfAaAatIsLmknZM+Vz4+j79jRYbQJsRz2QtISUU33IL3uZYV4nH2v/7J3MsK8Tj7X/8AZS5FTU/Uk5R1qaLjD6+SKMWgkAlh3mzXXuy5+S4OHHLZ5rempvSX3bh0bXOvNT2hkucyGjvHnjmy2fEtcq2sLV7HixhdJK6Iwh4Gw0G+3s778tn1lY7Q7Vb+bagVFPWSm42ZGOjbsvb8kgHfxBGYPVcHWU1KCT5IK+vM/wCjz+fD98xNRvxPT+fN989ZnTzRMYnA2mdM6JgeHu2Wgl2yCA3M7s7+gL7oJop+bIHUzZnSxl5e3baAW7QF2ix3XF/KSqWtFAki0Brl1bGBz8Rome8OO1PG0fBk75Wgf+s8R+ieo97v9fHNBFjmDvCiE3F2iTk7Vc4nFqK5JtKAL8tl2S6yUDi1VUcVdFiFMXwujftmJtjGTnuBzbv3A25AKeK2Sak7RCC5y/KJ+M4v2SP72ddGrXGmeqhmJVTquWqkaS1rWsaxtmtaPBBJuc7nyuKYpKMrYZ81Bn/SR8/L/wAVsaOQOFwbgqMaA6HDC4pIGTOlje/pAHtA2XEAG1juNm9ikE8Thd8fhcWnc72O6+3qpke7aLJFyuMqZ4NW1wORqAQerpN67A6Xp4niJ5Y4hzL275jrWzaf0geC1T3AoPG5fo2e1aYZxSb9SJJp0bb93Rf7jP42+1fHYhEMzLGB1vb7VqXuA0/jcv0bPancBp/G5fo2e1VqPqQbUw7GYKh0jYJo5TGQJOjcHBpdewJGV8jkq2I/BSfNv+yVGtXugrMJbMyOV0olLCdpoFtgOGVvKpDjVCZ4JYA8xmWN0e2BctDxYkDnYlVdXsSaY/Jp8Ou82D65lvRQPQLVs3CpnzRVL5BIzYexzGgHMEOuDvGfaVPFbI05WgjWet7VyK9hq6UAVkbc27umYP0D+uOB47jwI5wlDm3jdtAtJu03FnDI3B3Hgu21B9NdV9HiLzM7ahqD4UkVu+t8tpFievI5DPJXx5dOzIaJbhPwEPzbPshQXX2f9Jf89F9orYFLDsMYy99lobfzQBdRzT7Q8YpCynfM6KNr+kOw0EuIBAvc7hc+rks4upWSaf8AydpWtragucGj3PxIH/sZzXQHu6L/AHGfxt9q1J3AoPG5fo2e1O4FT+Ny/Rs9q0m4yd2QjalXjVPE0vlnhY0by6RgHrKwPdMwvx2Lsf8A9VCe4FB43L9Gz2p3AoPHJfo2e1VSh6jc3GiIsyQiIgCIiAIiIAiIgCIiAL45wAucgvqw+ORvlcyBmQN3PPCwIAv6b5dSpOWmNpFoR1OmXZxNn6N3eQe1fW145H1KjTYQ1osXEn0BXIoW9fasF475o1fgriz02qaeaqdKOYVMUo615lpLi1/UtU8ndFKgXAK+rEvwl/6MlvJcfUV5bRVI3Ti3W3a+tPEl3i/gnRHtJfJTxd3ueVlQ3wXkMlHPk/yjNZxWDsO6QNE7uk2TtWA2W3G64Bz7VfqYRabfZ/bInJNJd19op1Muwxz7X2Wl1vIL2UE0d03r66nbVU+GRuicXBt65rTdjiDkYeYKm+I/BSeY77JWqtUeJ1seFwsp6Fs0YdLsyGqZHcmR17tLCRY5LZLYzJpo9pm2oqX0E8EtLWMbt9FJsuDmZd9HI02cM+rjyNsdDpvVTVdXSUlAyX3I8Me91WI77V7ENMR+SeK9YFoxUyYicWxAxMkbF0MEEJLgxhvm+RwG07vnbhbPqso3olNVNxbGfckUEl549vppnx2+Ets7Mb78eW4KUluQSSt07loyw4nQvpoXuDBPHMyeNpPy7Brmj0FSTSDH4KKA1NS8NiFrHeXE7mtA3k/5ktaYjVVGMVTsHrzHQNjc2R0Ldp8lQ1pJvFK6zdnjkL5XtkQL/WwwRVWDzSj/AMGGptJ8lrrx7Dn34ANcc+APNKVgkdPpBiEzelhw0NjIuwVNUIpHA842xv2D1OKrYBpkyed1FURSUta1u10MpBDm/Likb3r27+RyOWRUmabi4zBWstZJ6TFcHhp86pkxkfs72wBzC4v/AFSGv7DzUKmSbOUVg0x/1N+FTw9E4x9JTy9JtCZtrkBuyNlws7K58B3Ve4xb86Ga1L7hZT5ZzdO+Q5C7tlmy0Z3AFze17i9hhta+ASTUzK2myraF3TxOaMyG2L2WzvkLgZ3tbiiSBOXvABJIAAuSdwA4krCaH6QGvhdUiIxwmR7YCXEmSNhsJi0tGxex73PdvURxLSb87UdJSUp2ZMQBFRsnOGCKwqN43k942477aWxaKlZFGyGNobHG0MY0bg1osAPQFDVArIiKAEREAREQBERAEREAREQBERAF82c78d3Z/wDqIgPqIiAIiIAiIgCIiAoV496k8x32SopqkgazDIWMFmh0uVyd8juaIrLysEyUF0HpmtxHFntFnPlZtG5zsZERFwwedbuHRupo6kt9/glYYpGktewk8HNIO8A+hSelp2VdHG2pa2VssMZkD2ghxcxpJtu355bkRT/agc/abaQVWGVb6KhqJoaZoAbH0jnhoucmmQuLRlwK3Xq/wSCKBtUxl6idoMsr3Pkkcet8hLrZDK9kRXyeVEIlaIixJNbaqsIhhq8VMUbWFtUYm2vkwOcQwDgL8uQ5BbJRFafIQREV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0" name="AutoShape 18" descr="data:image/jpeg;base64,/9j/4AAQSkZJRgABAQAAAQABAAD/2wCEAAkGBxQSEhQQERQVFRIVFRcWFRcVFRcZGxwYFBYWHRwTGRYYHCggHxomGxgXITEjJSkrLi4uGR80ODMtNygtLisBCgoKDg0OGhAQGiwmHyYsLCwsNCwsLCwsLCwsLCwsLCwsLCwsLCwsLywsLCwtLCwvNCwsLCwsLCwvLSwvNywsLP/AABEIALMBGQMBIgACEQEDEQH/xAAcAAEAAQUBAQAAAAAAAAAAAAAABgMEBQcIAgH/xABMEAABAwICBgMJCwsEAgMAAAABAAIDBBEFIQYHEjFBURNhkRciMlRxcoGh0RQjMzVSc5OxsrPTCBVCYnSCkqPB4fAlU8LSJEMWovH/xAAZAQEAAwEBAAAAAAAAAAAAAAAAAQIDBAX/xAAuEQACAgEDAgUCBQUAAAAAAAAAAQIRAxIhMQRBEzJRYaEU8CKx0eHxI0JxgcH/2gAMAwEAAhEDEQA/AN4oiIAiIgCIiAIiIAiIgCIiAIiIAiIgCIiAIiIAiIgCIqL6hoDnXHeAl3VYcVDdCrMZo7XbfSQnfE8geZc7PZa3YsyoLopOfdfntff1O/op0semnrgb9TDRMIiLcwCIiAIiIAiIgCIiAIiIAiIgCIiAIiIAiIgCIiAIiIAiIgCIiAIiIAiIgCjOljmgt2TZ9iHW+TwBWWxPE2xCwzedw5dZ6lEq95ddzjcnMlcPWZo1oXP5HZ0uJ6tT4Kuh1PtVDn8GMPa7Ieq6nCweiMAbBtWze5xJ52Nh9SvaTEg+aWnOT4yD5WOAIcPSbH+626dKGNX3KdQ3PI67F+iIug5giIgCIiAIiIAiIgCIiAIiIAiIgCIiAIiIAiIgCIiAIiIAiIgCL4SsNiekLI7hnfu6vB7ePoVJ5IwVyZeEJTdRRmHvABJIAG8nIdqj2J6SDNkGf653fujj5VGa/FJJz747Lg0ZNHo/qVf4Vg0ktjbZZ8p39BxXBPqp5HpxL9f2O6HSwxrVkf3/ANPMW093FznHyklX2IYcWtYzfNIchyH+ceorPU1HHTsLuQzcd56h7EoqYl5nkFnnJo+S3l5Uj0tbPl/CKy6nuuF8l1R04jY2MbmgDs4rXuM4r0OLCRpyDo439bXNaHdl+1qnmLYg2CJ0ruAyHN3BoWnnNdPUNBzfLKL+V7hc+tbdTPTpjEdHj1apS4qjdqIi7DgCIiAIiIAiIgCIiAIiIAiIgCIiAIiIAiIgCIiAIiIAi+Eq1lrRubn18FWU4x5LRi5cF0SreoqtkZZqm1rnZn1qt7lB35rPXKXlRbTGPJgK+d8htmeTR7AraLR6WTwrMHXmewf1spZHGG7gB5F7Wf0qk7m7NfqXFVBUYjDtHYYs7bbub8+wbllJHgb/AO/kAXteHWF3Gw6zyW8YRgqiqMZTlN3J2UWwlxDn8M2t4DrPN3qHrX2trGRN23mw4cz1ALHVuPNHexd8ef6P91HcSmc87Tjc/wCZALly9VGG0N2dGPp5Tdy2RjdJMVdUOu7Jo8FvLr8qv9A8CJf7rkHetuIgeJORf5ALgeU8ldYRouZCJJxZm8M4u8vIevyKZMYAAAAABYAbgBwAVcGGUpeJM1z54xj4eM9IiLvPPCIiAIiIAiIgCIiAIiIAiIgCIiAIiIAiIgCIiAK0r8QZEO+PfHwWjef7dap4rX9EGtY3bmebRs5kb3Hk0byfaqVBhojvNK7bmPhPO4fqsHAcFnKT4j/BpGKq5fyfYo5Jc5O8bwbx/wA8qvYaZrdwz5lVWm/919URxRW/L9yJZG9uEEReJJQ3Mlat0UPa8Syho2nENA3kmw7Via7GCMmD0n2LBTUdRUG9nO63ZD0Xy7FzT6lLaCtnTj6dveTpGUr9K423bENs8zk32lYGpxGSY++OuODRkOxZSi0Q4yyehg/5H2LP0WFxReAwX5nM9pXO8WfN53SN/EwYvIrZHMPwiR+dtlvN2XYN6kFBhkbMx3zxlc8D1Dgr2WQNBc42A3rG4JMXmV/AuBHZ7LLWGHHikly2YzyzyRb4RlURF2HKEREAREQBERAEREAREQBERAEREAREQBERAEREARF8duQGJw8j3ytkIG2Dsk7mwtPe287wz5wHAKvh7jNadwIYc4mn5PCR36x4cgo7WVAnNFQsyY+OOSQfqNbcM/8AqfUpiAsYPU/Zfmb5FpXu/hH1eJJQ3eVbuqS4lsedsi7gOrrK9RUgGbu+PX7FLm3tH9jPSl5j4JnO8EZL66l2vCPYrmyKfDvzOxq9ChFRsbmGi/M5n1quqU1SxnhOA8p/osRW6Sxs8AOef4R2nP1JKcMa3dExhOb2VmcVlX4nHF4Tu++SMz2cPSofWaSTSXAIY3kzf/Fv7LLzh2GyzG7Wmx3udkO3j6FyT6y3WNWzqj0elXkdGQqsQfUODbZX71o59fMqTYdS9GwN47z5SqGF4U2EX8J/F39AOCyC1wYZReufLMc2WL/DDgIiLqOcIiIAiIgCIiAIiIAiIgCLz0g5jtCdIOY7UB6ReQ8cx2r0gCIiAIiIAiIgCIiAhtNGG4u5trDou8H7o3enaUlqiXu6FpsLXkcN4adzR1mx8gB6lYY3hjjLFWRC8kRs5o3vjN7gfrAF1vKsnSEEyOHFw+wy3qz9KwjGri/X4Oick1GS7Kv9orRRhoDWiwG4BfJJmt3lWoldLfY71m7a5+TqVWOiaN+Z61bVJ7QWxnpS8zPnuq+4dq8T7bhlf6leNaBuC+pok+WRqS4RgpMIe7i0eU3+peW6MNPhvcfNAH13WfRV+mx90X+oydmY2kwOCPNsYJ5u74+tZKyItYxjHZIzlKUuWERFYqEREAREQBERAEREAREQBERAciax6JsGJ1kUYswTOIHLbs6w6gXWC2Do5qSZVUsFUaxzDNEyTZ6EG220HZvt571B9a/xvW/Oj7DV0jq9+LKH9lh+7auqcmoqiqNZzag9kbUNeQ8btqCwv5zZLjy2KiFVjWMYFUCCWZxHhNa9xlhkbzbtZgeTZI6l04tV/lEUTXYfFMR38dQ0NPVI12031NP7qzhkbdS3JolWr3TaLFYDIwbE0dhNFe+yTucDxYbGx6iOClS5p1A1TmYoGAnZkhka4cO9s4G3lb610sq5I6ZUEYPSXS6kw/Y92SmISX2D0Urwdm1xdjCAcxkVb6Pad0FdKYKSoEkgaX7PRys70EAkF7ADvGQWrNf+MmoqabC4RtvaQ5wFrmWbvY4x17Jv++FrDRfGX4fWxVIBDoZO/buJbm18ZB4lpcM9xV44k433FnYyKjSVLZWMljIcx7WvY4bi1wBDh1EEKssCTCaS6WUmHhhrJDEJLhp6KV4JG8XjYQD1FetHdKaSva51JO2XZ8IDaa4ciWPAcAbb7ZqLa94GuwiVxFyySFzTyJkDb/wuI9K52wLF56GaOqgJZIM2kg7Lm3ILSP0mEgg+TmFtDGpRvuRZ2WqEsGUmzvePXs2v9XYsHoLpdFidM2oi71472WMm5Y/l1tO8HiORuBI1jKPZlk6KVMRsN2d2yLeS25eMQrWQRSTyu2Y42Oe91ibNaLk2aCTlyX22wSR4JNyORO8jqVDGcPbVU8tM5xDJo3RlzbXAeCCRfK+arF9mH6kV7rmEeN/yKj8NO65hHjf8io/DVKn1PYS1oBp3PI/SdPLc+XZcB2Bab1zaO09BXRwUkfRxup2PI23u74ySgm7yTuaOxdMIwk6VldzdPdcwjxv+RUfhq4w7Wdhc8rIIqnakkcGMb0M4u5xsBd0YAz5lQHVFoBQV2HioqoOkl6WRu10srcm2sLMeB6lNIdU+HRTQ1FOySGSGVkg2ZHODix19lwkLsj1WVZKC23G5NKupbEx8r7hjGlzrNLjZoubNaCSbDcASob3XMI8b/kVH4am5F8juXF8FM33S2I5t6YMPWNu31JigpXYbOme65hHjf8io/DTuuYR43/IqPw187kWEeKn6eo/ETuRYR4qfp5/xFH9P3+BuSDRvSilxBr30cvStYQ1x2JGWJFwLPaL5cld4zi0VJC6oqHFsTLbTgx77Am1y1gJt12WL0P0Ogw0TNpS/Ylc15a921slotZpte3lusrjUDZKeaN4BY6J7XA8QWkEKjq9iTDYFp/h1ZJ0NNUtdKdzXNkjJ6m9I1u0cjkLqTLiWHbbaRu0NhzbPbcbLsy3vhud3pI808l0jqg1h/nCP3LUkCsjbv3dKwf8AsA+WP0h6RvIGuTFpVohM2So9pJptRUD2xVkxie9u033qVwIuR4TGEbxuvfdzUhWkPylWD/wXcffx6PeVSCTlTJNzYdXMniZPEdqORoex1nNu1wuHWcARccwrDSTSiloGskrJDGx7i1p6OR4LgL297abG3PkVdYFEGU0DGizWwxtA5AMaAOxQbX7GDhTiRm2eIjqJJH1EqIpOVAv+65hHjf8AIqPw07rmEeN/yKj8Nab1LaNU1fVTRVcfSMbDttG29tnbbBe7HA7iVuPuRYR4qfp5/wARaSjji6dkbn3uuYR43/IqPw1kv/n+H/7/APKl/wCiw1Xqcwp7S1sD4yRk5k0pI6wHuc3tBXjuVQ+MS9jPYqvR2sbmj9a/xvW/Oj7DV0lq9+LKH9lh+7aubda/xvW/Oj7DVPNG9Uc1RSU9Q3E5IxLCyQMETiGh7QdgETi9r23Ba5EtEbIRvOaVrAXPcGtGZLiAAOZJXPOu/TuKtdHR0rg+CFxe+QbnyWIAaeLWguz3EnLdcyN+ot77CbE5JGA3IMB9RdMQD6FKNGtUeH0jhIWOqJAbgzkOAPVGAG9oJWcXGO/JJE9QGh8ke3ic7S0PZsU4cLEtcQXS25GwA5i53WJ2/i2IMp4ZaiU2jiY57vI0E5dauwtQ/lC6SdHTx4ew9/OekltwjjOQPnP+wVG+SQ4IxqhoX4ni82Jzi4iLpjxHSSXEbBfg0XI5bDVjNeWjXuWvNQwWiqgZBbcJB8IPSSHfvlSfVVpxhmG0IillcKiR7pJrRSGxOTWggbg0D0kr3rQ05wvEqF8McrunY4SQ3hkHfDItvbIOaSPLbktU2p8bcDsZzUFpL7oonUbzeSlNm34xPJLew7TeobK2kuS9Wekn5vxCGdxtE49FN83IQC4+adl37q6zBWeaOmQRAteXxPP58P3zFDdHdCW4po7AG2FVE6d0Dzz6Z94nH5LvUbHmDMteXxPP58P3zE1G/E9P5833z0Taha9QaB0U0jqMJq+kYCHMcY54XXAcGmzo3cnAg2PAjjmD1Xo/jUNbBHVU7tqN4v1g8WOHBwORC1lrt1fdO04lSMvOwe/saM5GNHwgHF7Rv5jyWOttVunbsMqLPJdSSkCZoz2TuEzR8ocRxGXAW0klkjqXI4Nlz6VVFPpK+iY69PUOhD2OuQHGnZ74zk7IX4Eegja7ouLcj6j5QtEYpUNk0rgkjcHMe6nc1zTcFrqdpDgRvBC34sckVt/glM8MdwIsf83Lnb8on4yi/ZI/vZ10Yuc/yifjKL9kj+9nVsHmIkbF1BfFQ+fl/wCK2OtcagviofPy/wDFbHVJ+ZkoLjJjw2rDnGwFRck8AJMyuzVxj0QfVbDtzp9k+QyWK2wdyGdU90DDPHqf6QL4dYOGeO0/0gWB7i+F/Il+mcvjtS2F28CYdYmP9Qsvwe4J7h9cyeJk8TtqORocx1iLtO42OaYj8FJ5jvslUcEwxtLTxUsZcWQsaxpdYuIaLC5AAv6Aq2I/BSeY77JVCTQWovBIq2HEqWcXjkZAOtpBms9p4OBzCg+PYTU4RXdGXFk0Tg+KVuW0252ZG9RsQRnxBWyvyafDrvNp/rmWw9ZmhLMUpiwWbUx3dA88+Mbj8h1rdRseFj0OembT4IoatdN2YpTBx2W1MYAnjHPhI0H9B3qNxna5gX5Svg0Pln+qJaqwXFKnCq0SNBjnhcWyRuyuL99E8cWn2EbgVPddOkcOIUmHVUB71xnDmnex4EN43dY9YseKnw9M01wLN9YT8BD82z7IUF19fFL/AJ6L7SnWE/AQ/Ns+yFBdfXxS/wCei+0sIeZEmsNRONQUtZPJUzMhY6DZBe6wJ6RhsOuwK3d3QMM8ep/pAtC6ndFafEaqaGqDixkO23ZcW99ttG8dRK253F8L+RL9M5a5dOrchEjpNOMPlkZDFVxSSSO2WNY7aJJ4ZD61IVBMK1T0FNURVUHTMkhftt982gciLODgcs+FlO1i67EnJutf43rfnR9hq6R1e/FlD+yw/dtUIxXUlHUTS1EtZKZJXukdaNtrvJJAz3Z5Dktg6J4IaKljpOldKIgQ1zgAdkkkNNjwvbyALWc04pIhGXREWJJ5kkDQXOIDQCSTkABvJPJczxXx/Hbm5gdJfjlTQ8OouA9DpFv7TDAXV1O6lE7oGPykLGguc35FycgePPduvfAaAatIsLmknZM+Vz4+j79jRYbQJsRz2QtISUU33IL3uZYV4nH2v/7J3MsK8Tj7X/8AZS5FTU/Uk5R1qaLjD6+SKMWgkAlh3mzXXuy5+S4OHHLZ5rempvSX3bh0bXOvNT2hkucyGjvHnjmy2fEtcq2sLV7HixhdJK6Iwh4Gw0G+3s778tn1lY7Q7Vb+bagVFPWSm42ZGOjbsvb8kgHfxBGYPVcHWU1KCT5IK+vM/wCjz+fD98xNRvxPT+fN989ZnTzRMYnA2mdM6JgeHu2Wgl2yCA3M7s7+gL7oJop+bIHUzZnSxl5e3baAW7QF2ix3XF/KSqWtFAki0Brl1bGBz8Rome8OO1PG0fBk75Wgf+s8R+ieo97v9fHNBFjmDvCiE3F2iTk7Vc4nFqK5JtKAL8tl2S6yUDi1VUcVdFiFMXwujftmJtjGTnuBzbv3A25AKeK2Sak7RCC5y/KJ+M4v2SP72ddGrXGmeqhmJVTquWqkaS1rWsaxtmtaPBBJuc7nyuKYpKMrYZ81Bn/SR8/L/wAVsaOQOFwbgqMaA6HDC4pIGTOlje/pAHtA2XEAG1juNm9ikE8Thd8fhcWnc72O6+3qpke7aLJFyuMqZ4NW1wORqAQerpN67A6Xp4niJ5Y4hzL275jrWzaf0geC1T3AoPG5fo2e1aYZxSb9SJJp0bb93Rf7jP42+1fHYhEMzLGB1vb7VqXuA0/jcv0bPancBp/G5fo2e1VqPqQbUw7GYKh0jYJo5TGQJOjcHBpdewJGV8jkq2I/BSfNv+yVGtXugrMJbMyOV0olLCdpoFtgOGVvKpDjVCZ4JYA8xmWN0e2BctDxYkDnYlVdXsSaY/Jp8Ou82D65lvRQPQLVs3CpnzRVL5BIzYexzGgHMEOuDvGfaVPFbI05WgjWet7VyK9hq6UAVkbc27umYP0D+uOB47jwI5wlDm3jdtAtJu03FnDI3B3Hgu21B9NdV9HiLzM7ahqD4UkVu+t8tpFievI5DPJXx5dOzIaJbhPwEPzbPshQXX2f9Jf89F9orYFLDsMYy99lobfzQBdRzT7Q8YpCynfM6KNr+kOw0EuIBAvc7hc+rks4upWSaf8AydpWtragucGj3PxIH/sZzXQHu6L/AHGfxt9q1J3AoPG5fo2e1O4FT+Ny/Rs9q0m4yd2QjalXjVPE0vlnhY0by6RgHrKwPdMwvx2Lsf8A9VCe4FB43L9Gz2p3AoPHJfo2e1VSh6jc3GiIsyQiIgCIiAIiIAiIgCIiAL45wAucgvqw+ORvlcyBmQN3PPCwIAv6b5dSpOWmNpFoR1OmXZxNn6N3eQe1fW145H1KjTYQ1osXEn0BXIoW9fasF475o1fgriz02qaeaqdKOYVMUo615lpLi1/UtU8ndFKgXAK+rEvwl/6MlvJcfUV5bRVI3Ti3W3a+tPEl3i/gnRHtJfJTxd3ueVlQ3wXkMlHPk/yjNZxWDsO6QNE7uk2TtWA2W3G64Bz7VfqYRabfZ/bInJNJd19op1Muwxz7X2Wl1vIL2UE0d03r66nbVU+GRuicXBt65rTdjiDkYeYKm+I/BSeY77JWqtUeJ1seFwsp6Fs0YdLsyGqZHcmR17tLCRY5LZLYzJpo9pm2oqX0E8EtLWMbt9FJsuDmZd9HI02cM+rjyNsdDpvVTVdXSUlAyX3I8Me91WI77V7ENMR+SeK9YFoxUyYicWxAxMkbF0MEEJLgxhvm+RwG07vnbhbPqso3olNVNxbGfckUEl549vppnx2+Ets7Mb78eW4KUluQSSt07loyw4nQvpoXuDBPHMyeNpPy7Brmj0FSTSDH4KKA1NS8NiFrHeXE7mtA3k/5ktaYjVVGMVTsHrzHQNjc2R0Ldp8lQ1pJvFK6zdnjkL5XtkQL/WwwRVWDzSj/AMGGptJ8lrrx7Dn34ANcc+APNKVgkdPpBiEzelhw0NjIuwVNUIpHA842xv2D1OKrYBpkyed1FURSUta1u10MpBDm/Likb3r27+RyOWRUmabi4zBWstZJ6TFcHhp86pkxkfs72wBzC4v/AFSGv7DzUKmSbOUVg0x/1N+FTw9E4x9JTy9JtCZtrkBuyNlws7K58B3Ve4xb86Ga1L7hZT5ZzdO+Q5C7tlmy0Z3AFze17i9hhta+ASTUzK2myraF3TxOaMyG2L2WzvkLgZ3tbiiSBOXvABJIAAuSdwA4krCaH6QGvhdUiIxwmR7YCXEmSNhsJi0tGxex73PdvURxLSb87UdJSUp2ZMQBFRsnOGCKwqN43k942477aWxaKlZFGyGNobHG0MY0bg1osAPQFDVArIiKAEREAREQBERAEREAREQBERAF82c78d3Z/wDqIgPqIiAIiIAiIgCIiAoV496k8x32SopqkgazDIWMFmh0uVyd8juaIrLysEyUF0HpmtxHFntFnPlZtG5zsZERFwwedbuHRupo6kt9/glYYpGktewk8HNIO8A+hSelp2VdHG2pa2VssMZkD2ghxcxpJtu355bkRT/agc/abaQVWGVb6KhqJoaZoAbH0jnhoucmmQuLRlwK3Xq/wSCKBtUxl6idoMsr3Pkkcet8hLrZDK9kRXyeVEIlaIixJNbaqsIhhq8VMUbWFtUYm2vkwOcQwDgL8uQ5BbJRFafIQREV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8" name="AutoShape 2" descr="data:image/jpeg;base64,/9j/4AAQSkZJRgABAQAAAQABAAD/2wCEAAkGBhQSEBQQEhIUFRQTFRQWFBUUFBUUFBQXFhQVFRcVFxUXHCYeFxkjGRUVIC8hIygpLCwsFR4xNTAqNSYrLCkBCQoKDgwOGg8PGiwkHyUuNCwqLCwsNS8sLywsLCkqLywsLCo0LSksLC8pLCwtLCwsLzQsLCwuKSwsLSwsLCwsLP/AABEIAL0AwAMBIgACEQEDEQH/xAAcAAACAgMBAQAAAAAAAAAAAAAABQQGAgMHAQj/xABCEAABAwICBQkECAUEAwEAAAABAAIDBBEFIQYSMUFRBxMiYXGBkaGxFDJykiMzQlKCosHRYrLC4fAWJENTNGNzFf/EABsBAAEFAQEAAAAAAAAAAAAAAAQAAgMFBgcB/8QANREAAQMCAwMLAwQDAQAAAAAAAQACAwQRBSExEhNBBiJRYXGBkaHR4fAyUrEUI0LBFWLxQ//aAAwDAQACEQMRAD8A7ihCEkkIQhJJCELF8gAuTYLxzg0XJsElkvCbKBNiW5o7z+yhySl20krOVfKKni5sQ2z4Dx+dqIbA465Jo+uYN9+zNaHYpwb4lQELPTcoax/0kN7B63U4gYFLOJu4DzXn/wCk7q8FFQgzi9af/Qp26Z0KWMSdwCzbifEKChSx45XM/nftA/6vDCw8E0ZiDSt7ZQd6SL1ryNhVxTcpzpOzvb6H1UTqf7SnqEririNqnRVQK1NLWQ1TdqJ1/wAjtCGcwt1W5CEItNQhCEkkIQhJJCEISSQhCh1lbq9Fu3eeH90LVVUdLGZJDl+eoJzWlxsFsqawNy2nhw7UslmLjclYEoXOsQxSatdnk3gPXpKPZGGIQo9ZXMibrPcAN3E9g3quV2lL3ZRDUHE5u/YISCkln+kZdPBExxOforRLM1ou5waOJIA80um0khbscXfCCfMqpv1nnWe4uPEm6ybGFbR4VGPrcT2ZI5lEP5FWB2ljd0bz2kD91iNK/wD1H5h+yR2QiP8AH0/2+ZUwpI+hWOLSeM+817e4H0UyHGInbHgdTuj6qoIUbsMhOlwmmiYdLq9hy9VJp6x7PdcR1bvDYnNHpFukFusbO8bQgZcLe3NhuhZKN7cxmnq9a4jYtUc4cLggg7xmFsQDXS0zw5pLSEE5vAqdT1u4qcx99iRqTT1Vit5hOMtq/wBqXJ/kffq8EDLFs5jRNULCOS4Wa0KgQhCEkkIQsJZQ0Encmve1jS5xsBmUgLrTW1WqLDafLrSpZSSFxJO9YrmGJ4g6tm2v4j6R1epVjGzYCEpxnHmw9BtnScNzet37LHHsa5oajM5HflHE9fBVumwyWQ3Ecjr5khrjfrJspqDD97+5IMuA6fZHwwg85+i1SyukdrvJcTvPoOAWbWWTeDRSoP8Ax6vxOaP1up8Og8h96Rjey5/ZaZtNKRZrTbwRpqYI9XD52KtoVmlwCkh+vrGt6i+OM+BJKiSY3hEX/JzhHASP/QNRUeF1L9G/O5CSYxSx6u+d9kkW2Gle/wB1jnfC0n0UyTlNoY/qaRzuBLWM8ySVAquWOU/VU0bfjc5/kNVHx4DO7VV0nKSnb9Iv87Exh0aqHbInD4rN9TdR8Swt8Dg2TV1iL2BvYXtmpmgGlVXXVL+cc0Qxsu5rGAAucbNF8zucdv2Uxx7CjNK6Rrs9gB2WGWR3IDEqaKgAa93OKKoMVNUdoizVV0LdU0bozZ4twO49hWlVgIIuFeggi4Umjr3RnI5b2nZ/Yqy0OItkFwe0bwqitlPUFjtZpz9eooeenbKLFDzQCQX4q7gr1QMPrg9ocO8cDwU4FZuaF9O+47iqd7C02KlUtRYpmx1xdIkwoqhdBwjEf1sPO+tuR9e/8qslj2D1KehCFcqJCW4jPc6u4be1MJX2BPBI3OubnestykrN3EIG6uzPYPU/hE07bnaQAteO49S0LW8+SXPvqtaNZxttNtgF+KmUEd3jqzXIOUXFOexCWxu2K0Tfwe9+YuXvJPCYqnalmbccL9Xv+ELidW6BnN1Vpn5WqdpJioyT95xYy/eA4pZV8sFS76uKFg6w558SQPJUNC6UyhgYLBqzT6+d+rlY6rlDrpNtQW/A1rPMC6UVWMTyfWTSvv8AekcR4XsoaES2NjdAEM6V7vqcT3oQhCeo0IW+moJJDaON7zwYxzj5BPsK5PKyZ7QYHRsJGs+SzdUbzqk6xNt1kx0jGfUbJ7Inv+kEronJfhHNUGucnzkvvvDfdZ5An8SdzUTm7rjqTKlpmxsbG0Waxoa0cA0WHkFtWExXD4sRdtPJB4Eei2FMTAwMCRvoC8WLLg7iMvNJqnQmTWvGWhp3OJu3vF7hVjSLlRqRPLHAY2xse5rHagc4hptclxIzIO5IWaU11TIyL2mW8jmsAadQXcQBk23FOo+SggG0ZDbo4eFv7UX+e3TrRhX7ENFDDC6V8oytYNacyTYC5SFWzTNro4IY23LGWDiTd2TQ1hN9t88+NlUwVU1TY2yFsegy71sKGV8sW285lSaCsMb77jk4dX7q1wS3AO4qlp5gVXcFh+zmOz+x9VV1UIkYvaqLaG0FYF7G+xWuNyyKqMNqTRVbXHTQ9h9NVSys2mkJ1TyXC2pdQzJiunqtUPEpLNA4n0/wJapeJu6QHAeqiLmmOTb2tf1ZeHvdWEIswLdLWinpZag/Ya52e/VGQ7zl3r5+llLnFzjcuJJJ3km5Piu+Y3VUogENSbsf9ka3S1SD9ndeyRwYrh8X1NG3t5tg8zcrouD1dPQUjWXBNs7Hjx87qpq8OqK14LBkuS02HyyG0cUjzwYxzj5BNmaDVpY6Q07mMa0uc6QtZYAXJs432Dguky6cOtaOJjRuuSfIWWOnmMOjwrpkCSo1WZZZO6TsvhFu9W0GL/qZAyIfPJCVGCGli3kx+ea40hC201OZHtjaLue5rWjrcQB5lXyzoF1esAwKhhw9tbXNLnSOdzbdZ13AGwDWNIvsJueKis0+gjd9BhtO1v8AFm89+rkfFQeUFxbVimBPN00UccY6gwEu7Sc1WEHHCJBtvJN89cgEbJMYzsMAFsr2zJXdND9OIa0GNrealaLmMkEEcWEWuO4KzrhfJtG44lDqbtcu+HUIN+8hd0VRWQtiks1XNFM6aO7tdEJVpTins9HNNexaw6vxO6LfMhNVzvlixXVhhpgc5HF7vhZkL9rj+RR08e8kDVNUSbuJzlyhXHkswvna8SEdGBpf+I9FvqT3KnLsPJNhXN0TprWdO82P8LLtb56571d1sm7hJ7ln6GPeTDqzT/EAJC5pzabtI6tioM9OYpHRHMtOR2XG427FdsWxykpMp5hr7dQdJ/ytzHabBVir5WadpvDSFx3OfqM9ASuc4fgdfI98slgHZ26/x5rZsxaGkNib9ShCI/dPgVspJdSRrjlnnuyORWqTlkm+zTRDte93pZNMA5RYq2RtNVU7WmToscDrNLjsGYu2+4gq3kwCZrSb/PFSM5RwSO2CNfnQn0LlIWqek5p2oL2sLX222Z+C2NK53iUBikIKIcQcwtlM6xsnMbrhImnpJxSuyXQsNm31JG89HmMv6VVILOIS+uP0h7vRaFurPrHdv6LSua1xvUyH/Y/kqwZ9IVU0vf8ASRt4MJ8XW/pSqEJjpZ9e34B/M5L4lpKMWp2diu6YcwKbhdJzszI/vOF+zafIFQeV7FNepjpxshZcj+KSx/la3xKtGhVL9I+Y7I22udxdtPcAfFcpx7EvaKmWf/se4jqbezR8oC23J6DWQ/OHqsnynqcxEPnH0UBWzkxwvnsQY4jowtMh7R0W+bge5VNda5JaARUktU/LnHHM7mRA3PiX+AWjq37ER68llaKPbmHVn4KZp3yf+2OE8LmtmA1XB3uyAbLkbHDZf9lRW8mdYHWk5qNu9z5W27crlQMV0zqppHu9olaxznFrGvLQ1pJs2zeAyWehlAarEIWvJeGu5x2sS7JnS38SAO9QxsmhjzcLAdCmkkhml5rTcnpXWNEdDosPjcdbWkcPpJDkLDPVb91vrv3WiYpyoUcJLWudKR/1C7fnJAPddVXlU0qc6X2KN1mMsZbH33HMNPUBbLiepc8UMNJvhvJTqp563cndQjILp1Vyzf8AVS975LeTR+qo2kmkUlbNz0gaCGhoa2+qALneSdpKhtwyUsMgikLGi5fqO1QOJdawCjI6KnijN2DNATVMsgs85LOGEvcGNF3OIa0cSTYDxK7LpVjAwzD4oIiOdLRFGeGq0a8lu/xcFQOTbC+exCMkXbEDKfw5N/MR4I5SMZ9or3gHoQ/RN7Wnpn5rjuUMzd7M1h0GZU8LtzA6QanIKsyylzi5xLnONySbkk7yTtKx1d+5ScLoxLPHEXBoe9rXOJADWk9J1zlkLldP0yx2iiw59LTPhcXBrGsjIdYawu4kXzABzJvdTSTbDmsAvfyQ8UO8a57nWt5rkyZ6MQl9bTNbt56I/K8OPkCliunJPh3OV3OEZQxud+J3QHq49yfO7YjcepNp2bcrW9a6Vi0oMth9kAHvz/Va4yoLarnJpnbucIHY0Bv6KbGuKYyduRzutdG2Nhob1LJ20JtRHJKH7u1NaFaXk+b0Le0/lVk/1qJXD6Q93otCl4k3pg8Qoiw+Js2KuUf7E+OaMjN2hVTS9n0sbuLCPBx/dKolYdL4Lxsf911j2OH7gJFh0Bke2MbXuDfE7Ve4e7bp2gdnmrqmcN3c8E/xSo9lwaR2x841RxvJ0f5ASuPro3K9iIDoKRuxjTI4dvQYO4B3zLnK6phkO6pwFzTFqjfVLivWtubDadi7DpSfYMFFODZzmMhy3ucLyHw11z7QLC+fxCFpF2sdzjuxnSH5tVWDlgxXWnipgcoml7vifsv2NH5inz/uTMj6Myo6f9uB8nTkFz5dE5MYmwQVWIvGUbdRu6+qNdw7zqDxXO10XSf/AGeC01JsfOQ942G2Ujr/AInMClqecBH9x8tSoqTmkyH+I89Auf1VU6SR0jzdz3FzjxLjc+qbaF4QKmuhicLs1td43FrOkQeo2A70kXTuRzCcpqojhEzyc/8AoHcU6pfu4iQm0se9mAPemPK3iYjpGU7cjM/Z/BHYnzLAuQK38qGKc7XuYD0YWiMdvvO8zbuVRAvkNqZRx7EQ680+tk3kx6sl0jQAeyYbVYgR0jcMv/ALN8ZHflXN3OJJJNycyTvJ2ldM09Z7JhVLRDJzi3X69Qaz/wA7mrmSVNztqTpPkMl7V8zZi6B5nNetaTkAT2C6ZUmjNVL9XTTOB3824N+Y5LoXI9hzRDNUm13PDATbotY3WPZcu/KEs0p5T5xUSRUzoxGx2q1+oHudbIm7ri172yTTUPdIY4xpxK9FNG2MSSOOfAJXScl1c/bGyP45G+jNZXrRbRp2GUtQ+R7XSPsbtvYBrbNbnt6Tj4rmj9Ka6oeI/aZSXuDQ1rtQEuNgLNsNpXTdIgKekhpA4kgDWJJJIbtJvxcb9xVbik0sUJ2yM+A+dKtcIgimnGw05cT86FFwJn0d+Lj5ZfonUaW4ZFqxtHVfxzTJi5PiLslrpzdxQ/aE1oQlX2gnFG3JbDA2bFCy/G58yqaY3eVhibOiDwPqlqdyx6zSOISQi2SzXKSn2KgSjRw8x7WRFO67bKLidJzkL2byMu0ZjzSXQSj1qgvIyjbf8Tsh/V4KyKDiTm0VDVVDcnSXLepzhqNt+Il3encm7yz7nv8A69ERLU7mB9/nT5LlOl+Ke0Vs8oN2l5az4WdEeNr96TIQu0NaGtDRwXOXuLnFx4rqHI7hdmz1Tt5EbT1DpvPZcs+Uqg6RYp7RVTT7nvJb8Iyb+UBdNqf9hgIbse+MN69ebM94Dj4LkCDpufI+XuHcjqr9uNkXVc96baKYX7RWQwkXa54L/gb0neQt3p9yr4hr13NjZDG1ve7pn1A7ky5HcJvJNUkZMAjb2u6TvABvzKr6dNcMRqdbbzlx2ao1fKy9Dg+pt9o/K8LSylv9x8gkK7VovitNR4ZFrTxX5syEa7dZznXeWgXvrX6NupcVQpZ4BMACVDT1BgJcBcrbV1JkkfI73nuc53a4knzKeaBYXz+IQtIu1jucd2M6Q/NqqvDguo8kmEmOOeqe0gm0bLgg2HScc9xJaPwlMq5WwwOccrBe0kZlmA70v5Y5He0wN+yIiR2l5B8mtXPl3fSLR+DEImskJY9lyx4tdt7XGeTmmwy6gqgeRp1//LZq/wDzN/5lX4fidLJAC14RtZQzGUuAvdc6bM4AtDnAHaASAe0b1gunR8l9JHnNWk9hjZ63UylwrCqYhzYzO8bC/WeL9jrM77KeXFaaPilFg9VKcmpPyaaJHXFfONWKMExa2Wsbe/8ACBfPeexM8QqzU1Jdnqk2aODB6bz3rPGNJHzjUA1I/ujfbZrHf2bF7glLted+Q7N5/wA4LGYpiP6p2WgW2w3DhQREu+opzEFKatMTVtcbBYepvNII26k2TZHcV7ALuTqnbYJXRRJw0ZLpkMQhjbGNAAPBVBNzdepZiMNna24+qZrXPFrNLSgcUov1lOYxqMx2++ifG/YddJQL5cVU+V/EtWKCkafeJkd2N6LfElx/CrtRwHnLH7OZXG+UDFOfxCYg3bGeab2MyP5tZDcjKIhz5njO9vD3PkhMYm2YtkcVXE20Vwv2ishhtcOeC74W9J3kCO9KV0Pkhw0c5NVO92JgYCeLuk49zWj5l0Ook3cTnLNU0e8la1b+WHFLvhpG7gZXAZ5nosy7Nf5gqLS6P1Mv1dPM7sjdbxsutT6Zs1i5lOC77ziLnhsF1Fn00ndsDG9jbnzP6LOMxyGFgY0XWqfyennkL3m3zvTPRDDHUdBGxw1ZHEveDtDnG9j2NAC9x7RakrrPlBZIBbXaQ11uBuCHDzVf/wBRzE3c/X6iAB3aoFkwp9JYz74c3u1h4jPyWWqcWrY6kzwZtPD58srN2EbMQjcLhRouSijbm+aV3VrMb6NTOn0Lw6PZTh54vL3+TjbyW6LEonGzZGE/EFt9ob95vzD90DPyqxB2VrePshW4ZCz+PkpEDII8oqeNnwsa30C2TVxcLWACVzYxC295WXG0A3PgMyltVpYwZRtLzxPRbu7zv4KsfXYnVgtJNj1WHijY6T7Wp494AJJAAzJOwDiVWca0i1gYoSbZhz+I4N6utLKyvlmPTdl90ZNHdv77rWyKylpcNbEduTM9HD3VpDSWzcsIYbLchZwwl7tVozP+XKtCVYZALZR0pkcG7t54BWeCKwAGwbFHoKIMbYZ7yeJTCNir6qcNCq6ibaOWizY1BzNuC9c6wW6jgU2AUZmlNU8ZDIdvt+exVFRJlshTqKJTFjGywWS26CQhCEkkvxyuFPTy1Fs2MJHWQOiPmIXBafAamY3ZTzPJzJEbsyd97L6JIWqpc4C7bdd1NHWCjjc5rL8ctfBCVFJ+pcLutZcUpOTOufthDBxkkaPIEnyXRMI0bfSYa6m1m868uLnNuW3cbbSAfdAGxNXVjz9rwyWpzydpJ7VlMQ5X7+MxxsPfl6oukw1lO8PBzVDkjcx2q8FpG4/5mF4rnWUDJG2cL8OI6wdyr9ZgDm5sOsOByd+xVTT1rJhnkVrYqprsnZFLEL17CDYgg8CLFeI5FrFzAdyx9nHBbEJXKVlgIQvQwLJCV0rBCFnFA5xs0E9iZ0uCb3nuH6n9k0uA1THyNZql9NSOebAdp3BWChoAwWG3ed5/st8NOAAALAKSyNBT1QaFXzVBdlwXjGLbsRsQxhcepB0dHLiUthkwan5xVbLKGhEUesbpxSwWF1qpKXepq6JFEyFgjYLAaKtJJNyhCEKReIQhCSSEIQkkodXQ3zbt9Uuc22RT1aZ6YO2rPYlgUdUTJFzX+R7fVTxzFuR0SdeFqkzUZb1hR1iamiqKR37jSOvh46Ixrw7QqPNSBwsQCOsA+qgS4FGdxHYT+t03Xll7FXSMyKnbK5uhSD/Tw++7wC1DR83zfl1Nz9VY9Rec2jW4n0qcVb+lIW4A2+bnHqyCkxYPGPs3+LPy2JrzaNRI4iE01LzxUZkAGQC2tiW7VQTZDmrklOywElQukWLWL0usgAnYpMFFdXNHgM05D6o7I6OPt+UHJUD+KjxwlxzTOmpLbVuhpgFuWzhhZCwRxiwCDJJNygBCEKVeIQhCSSEIQkkhCEJJIQhCSSLLRLRtK3oXhAIsUktkw47lHdTuG5Ol4QqubB6KXMxgdmX4yUgleOKRlh4Ly3UnZhHBYmmbwQR5OUZ+7x9k/fvSax4IDDwTn2ZvBZCEcFNHgFEzVpPaT/Vl4ZnlJ20ripEWHJkGheq1hp4oBaJoHYFEXE6qPHRgLeBZeoU68QhCEkkIQhJJCEISS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data:image/jpeg;base64,/9j/4AAQSkZJRgABAQAAAQABAAD/2wCEAAkGBhMREBUTEhMVFBQVGBMUGBYUFxcYGhoWFhUWFBMXFRYaHCYeGRojGhUUHy8iLycpLCwsFR8yNTAqNSYrLCkBCQoKDgwOGg8PGi8kHyQsNSkpLCksKzQpKTUqMCksMjQtKSwwNS01LDApLDUsLCwsLCwuKi0wLCwsLC8pLywsLP/AABEIAIYA6QMBIgACEQEDEQH/xAAbAAEAAwEBAQEAAAAAAAAAAAAABQYHBAMCAf/EAEMQAAEDAgMECAIHBgQHAQAAAAEAAgMEEQUSIQYxQYEHEyJRYXGRoTJyI0JSYoKisRQzU3OSskOzwdEVRGOT0uHwF//EABoBAQADAQEBAAAAAAAAAAAAAAADBAUBAgb/xAAzEQACAQMCBAMFBwUAAAAAAAAAAQIDBBESIQUxQVETgaEUImFx8AYykbHB0fFCcrLS4f/aAAwDAQACEQMRAD8A3FERAEREAREQBERAEREAREQBEUHjmLEHqYjZ313j6oPAfePsoa9aNGGuX8g6K/HmxksYOseN4BsG/M7h5alR3/Hp77o/Kzv1uvGgw7NYNGn/ANqSpyHCGAa6rIjO7uXqi9KPWyPPDsaEhyvGR/DW4Pynv8FJqJrcGFrsvca+NxqCD3ruoKnOwE79x8xv/wB+a0LepUT8Otz6PucOhERXTgREQBERAEREAREQBERAEREAREQBERAFw4rjUVM0Olda+5o1c4/daNSu5ZXtBj1pnvABlc5zWk65I2uLWho8bE81ZtqHjSwU7u5VCGS0P28J+CkmcO9xa321X7H0gMH72nmj8bBw9jdZ/D+0TG+Z55lSEeCVYFw53qVqSsqS2eF5v69DFjxOrJ5jl+S+vU0nDdo6eo0ilaXfZPZd/SbFSSx2pppm/vYc3iBY+oUjhG2E0JADzI3+HMdfJsm8c7qtU4e8Zpv6+ZdpcVi3pqLHp6P9GzQsYxHqYyRq93ZYO9x3chvVfw+iLjbeSbuJ4uO8ldVHjEFa4alkoBtG/Q67y07nclNUFCI/NfM3VnVqV0qixFGvTqRmsxeT2pqcMbYL1RFoxiorCPQXJEzJKRweM3MaH9V1OcBvNlzyTsuDmbcX494sVHUjnD6p/wA+gydKLnNfH9oL7ZVMduc0+RCkyjmUeqIi6dCIiAIiIAiIgCIiAIiIAiIgCIiALFMdpy2skYeD3DkSSPYra1m/STheSdlQBo8ZXfM3d6t/tWlw2ajV0vqY3GaTnb6l0ZYdlsFaIwSFZGxgbgFGbLzB9KwhUrbzpCdG90NO7KGktc9tsznj4msP1Wt3F28nQWsqV3Vam9Xc2uE2EriMYUV0zk0eSJpHaA5hQeIbLUlRcWaHd7CL8wsNqsblkN3OLr/bLn/3Eq3bE4qaKklrCxrnySNgYD2BZjTJI7Qbhp6KrTupweVt5m/d/ZpKlmbUnySxzb+OSYxbYqog7Uf0zBrYfEPEcb+S7NnNt5GHq5g+Ro0vYmRvmB8Y9/NQFV0vVB+ERt+WNzj6ufb2URUdJNW7dM8fL1bP7Wf6q7LiUZx01IZ+PIzKP2Pu4T1UpqK7Pf69Tc45A5oI3EAjhofArxq6qOMXlkawfecGj1JCzDYPpCqJKtkEzusZJdoLrZmusSCHAC4NrWPeubpXxXNV5Wn901jB4Of9I8jl1YVF1Vpyi/DgtX2pW9R9M5Xbl+ZpNNj9HJK2KOWKSR17Bpzk2BJ1FxuB4qLqukqjjJA6x9iR2WWGhsbFxAO5Z7sHK5jaurcSTBCWMuf8SU5W25gDmqnVDNJlGuoYPG1m+5/VROrLBqUOA0HWnCTeI4/Hm/Ro1ip6YIh8EJPzyNHs0OXy7bl8lC+p6mFrjM2GK4LwdM0jjexNm5u7ULwouheOwMtRITYXDGtbrxFzmUZ0iU8dHFDRw3yRMfJ2iCS6VxaC4gDWwkSTmlmRHChw2tUjSt1l53bzjC+fd4R4UPSBW1U8ULJSzrHsb2WMaACRfgTuvxWuUdeyXNlN8pLTyNr+RWO9EeGdZX9YRpCxzvxO7DfYu9FeMJqTHXZAdHFzT6Ej3AXYSccN9XgzvtB4VG4hRpRSSW+F1f8AwuaIitGIEREAREQBERAEREAREQBERAFH49hDaqB8TtLi7T3OGrT6+11IL8cbLsZOL1LoeZRU4uMuTM3pcXlocPkD+xI6R0UV94IH0r/laLnxICz3C6H9rqQ25EYBc532YYwXSOPjYHzJUv0gbS/tU7i09gdiP+WDq78bhfya1SWFYT+yYRJO/SWsLYm94hJu7+prXnyyqtcVfHquoz7XhVmuFWMYf1ywl33/ANV9blJxGQF+gygC9hwzEutyvbkrNtN9BR0tPxbD1rvnqXE6+IY1w5qAwmjNVVxx/wAWRoPgC7tegv6KQ23xAS1UhHwl7g35I7RM9mE81X6G7UWqtTp9syf5L82d3RjgLKqsPWsD442OcWu3EmzW3HMnkrF0qYXTQxwiKGON30puxob2Q0AXtv7Tm+irGxe2Iw9sto2OfIW6uc4WDQdAGtPE96V9XVYvP9Gx0jjYHKLMY0G4bc/C25uSTcnkF7ytOFzKFajXd/483ppxXfZ7fuz36K8OMmINk+rC18jjwuWljf7ifwqE2lxDr6h8n23Pk5Pd2fyBi1EYE3CcJmDSDNI3K544vk+jaG/dbmJ5E8Vj83bkIbxIa3+1v+iSWMLzJbGtG7uKlxH7q91eW7/HJb2D9nwaIbnVMr5j8kIswf1Bh5qsYFUMjqYpJBmYx7XkaC+U5ra6akBWbpEkEbo6Zu6nihg/EQJJD/lrm2G2F/4iJHGQxsjLRo3MSTckbxawHuuYblhHqjVp07Wdes8KTbb/ALuXphF2oulIz1EUMUDbyPay5kvYH4nWDbaC53qi9IWJ9dWSkHTOWj5Yh1Y/MJDzV/otg6fDGvrBJI98Mcjhmyht8hG4C99bb+KyGveTIb6kWB897vzEr1PVspFLhVK1lXdS2XupYy87vrz8jU+ielEFDNUO0zuNvljFh+Yu9F7bMAzV2fgzM8+ha33cf6Vy4nVfstHBSA2LI2F9vtuGYj1cfVWvY7BDTwXeLSSWc4fZH1Wchv8AEldS1SUe3M+G4jce1305Lkn+Wy9CfREVs8hERAEREAREQBERAEREAREQBU/pH2gEFP1TTZ8ocDbe2IaSHwJuGD5j3K2VE7WNc9xDWtBcSdwAFyTyWA7Y4+6qnc83GYiwP1WD92zzsS4+Lioa0sLC6m3wWy9pr6n92O/7HJglMyoq2Cd7Y4icz3ONgGN+q3xIs0eauPSVtFFMyJlO4Ojja7UAgZnWY0C4F7MD/UKu4ZsFiEgD44XNa4AhznNZcHUbzf2UJiFK+N5a83cC4Gxvq1xadfMFVt0sdz7F06Nxcxmpp6OUU1tnuT+wI6uWapP/AC0Ej2/zHDq4xzLiq9XO7ZF75bN9ND73PNWigHUYSXHfUz384qcZv8zRQezWHftNZDFvzyNzfKDmf+UFPgSU5rxKtd8lt5R5+uTt2n2SdRthcTcSxNk8nadY3lmaefgpzoixsxVZgJ7EwNh/1GDMDzbmHorZ0tUeakjdxbJl5PY5v6hqyPBq4wVEUo+pIx3IOBPtde37kyjbVHxKwkp83lefT9DVelzEssUUQO8vlP4RkZ+aT2Wf7A4d12IQg/CwmV3lGM+vMNHNSnSfinXVsjGm/V9XEANfhBe78z7fgXpsRhMzKatmbDIZDEIIwGOzEymzi3TgLG/guN6pt/WxFbR9m4bjOHJf5ftn0K3tLiHXTvk+258n9brt/IGLQdgtpaWioWte5xke58jg2N5tc5WjNYD4Wt48VUj0fV0ji7qOrbw6x7G2A0GhdfcuiPo3l/xKmmZ4Zy8+jQuR1LdHu8qWNShGjUqpJdmun4ly2y2rjnw1r4w4Mmky9sAEsiJfIbAnS7MvNZFTz2la9wBs4OIO42NyD4LVsQ2VingpoRNNkgjLCIoXHM51i92Z1gLke686Xozph/gVMn8ySOMejRde5RlJ5M6x4nY2dJwTby3sk8/Df5YK/UdJFRK/6NsTZHEAFsLb5jYNu57nHu4LZqZrgxocczgACe821OniqpQ7CxRFro6WnY5pDg575JSCNQdbfqrc0aaqWnFrOTDv7m2q6VbU9KXPKWX+B+oiKYzAiIgCIiAIiIAiIgCIiAIi/HICgdKe0ojjFM0i7h1kgv8AUB7DPxOFz4NPeqDsPs8a6taHgmNp6yQ94B+H8RsPK6tW0GNyNqqgClpesjcAXuiL3ubYZHXcbfDbgvzZnbF75Mk8pjad3VMZGPZt1Scoue7NGj9pKFpR9mpRak9tT7/Wy8jTK+RzIXujaXOaxxa1vFwBygc7LFJOjyukOZ7GRaDWWVg8ybEnU3PNbBHg8TwHF8kgPEyOI/Ve8WCwN3RM8yAf1ViUNe5yy4lVs1Lwksvq8mdYtsmJYqeFtXC1kMIjIaHSEyOdnlIDRuJDfRdeyWx8dFOJw6edwa5oAhyNBdoTdxvuuOa0VkQG4AeQX0ipJPIlxS6lTdLV7rznCW+ee5A4tTmrjMUlKXMJa6z5AzVpuPhuVwUuxMbPhpaRni4PlPq6ythcBv0UfWY/BF8Tx5DVdcY82UlcVKcdKm0u2cI8Y8GkvfrQ0nU9XExuvmQSvuTCWAXkmlI+9IQPQWCr2JdIQFxE3mdfZVk4lV1z7RNfL8vwN+Z57Lf1UTqxW0dzPqXcM4j7zLPiGNUUJsyISu73XI91yYdtHU1LslJBGANC+1mN83cT4C5XrhHR0Lh1W/OTr1TCQz8bvif7DzV2p6dsbQ1jQ1o0DWgAAeAC7GM5bvb5HYQqzeZbLsuZz0FG9rPpJDI873Wyjya0bh6lVqPEZKOtLJnl0Um4u4dx/wB//SuKgtr8LE0BIHaZ2h5cQtC3cU9EuT2O3MZKOuHOO/z7k4F+qF2TxProACbujs0+I+qfTTkppQzi4ScWWITU4qS6hEReT2EREAREQBERAEREAREQBERAVPbHZR8zhU01uvaMrmHQSs+yTuDhrY+Njwtm9VQMc8gXglG+KUFpv9263RclfhMM4yzRMkH32g28r7lWq0FN5WzKNxZxrGSYbjFXTaDMR4ahWKm6Qpbdpvq1Tk3RzRn4BLF/LleB6EkLy/8AzeD+NU/9xv8A4LwqdWPJlenbV6W0ZbfMjz0gP4NHouOq27mtvy+gUvVbD0kIaX9dIC4N7Uz7a7vhsvuhwqjY6zaaK4O9zc59XXKinUlGWmUsE/hXD5yKgcdqKg2Z1kp7o2uf7jQLupNia2fV4bC3vkdmd/QzT1K0yFrcoygAdw0HovRWFQT3bydVmn99tlTwzo4p47GYuqHdz9Gco26HmSrRHE2NtmgNaNwAAAHgAvRRmI1Je4Qs3uOp7hxXubjSjlL5fEtQpxgsRWDoonZy6TgdG/KOPMrrXlC5o7AI7ItbjbyXqpIRcVh8yTIXzIy4IPEEL6XhWVQjYXE2sCvaTb2OSaSyymbM1XVVhj4PL2cwC9v6OHNXpZlhcpkrY3N+tMLeTWuc/wBlpoVy9jiafwKNhLNPHxCIipF8IiIAiIgCIiAIiIAiIgCIiAIiIAiIgOHGqMywPaPitdvzN7Tfce6q7J7lrxucA7nxHqrsqljFB1Lz/DeS5p4NefiYe4HePRZHEaLaVSPTmCbw2tFrFd5maOI9VToastX1UYtYXJso6XEVGGGCcxLGQ0HKef8AsvvBaMtb1jx2n8DwbwHmd5Ufg2EOkcJZgQBqyM778HPH6D1VjV2hCdSXi1PJdgeU1M1/xAHu7x5HeFzSUkrf3cnKQX/Nv/VdyLQUmjy4pkFU1NY3dGD4ssfYkH2UDiNNWTmzo5SO4BrBzc52gV7RTwuNG6iivO2U9nJ4+ZW9mdlzA7rZcuexaxjdWxtPxan4nHiVZERQzm5vVImp04046YhEReCQIiIAiIgCIiAIiIAiIgCIiAIiIAiIgC+JomuaWuAc06EHUEeIREBCzbIxk9l8jB3BwI5ZgSPVdVBs7DEcwBe8bnPOYjy4DkF+IoI21KMtSisnMEoiIpzoREQBERAEREAREQBERAEREARE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hMREBUTEhMVFBQVGBMUGBYUFxcYGhoWFhUWFBMXFRYaHCYeGRojGhUUHy8iLycpLCwsFR8yNTAqNSYrLCkBCQoKDgwOGg8PGi8kHyQsNSkpLCksKzQpKTUqMCksMjQtKSwwNS01LDApLDUsLCwsLCwuKi0wLCwsLC8pLywsLP/AABEIAIYA6QMBIgACEQEDEQH/xAAbAAEAAwEBAQEAAAAAAAAAAAAABQYHBAMCAf/EAEMQAAEDAgMECAIHBgQHAQAAAAEAAgMEEQUSIQYxQYEHEyJRYXGRoTJyI0JSYoKisRQzU3OSskOzwdEVRGOT0uHwF//EABoBAQADAQEBAAAAAAAAAAAAAAADBAUBAgb/xAAzEQACAQMCBAMFBwUAAAAAAAAAAQIDBBESIQUxQVETgaEUImFx8AYykbHB0fFCcrLS4f/aAAwDAQACEQMRAD8A3FERAEREAREQBERAEREAREQBEUHjmLEHqYjZ313j6oPAfePsoa9aNGGuX8g6K/HmxksYOseN4BsG/M7h5alR3/Hp77o/Kzv1uvGgw7NYNGn/ANqSpyHCGAa6rIjO7uXqi9KPWyPPDsaEhyvGR/DW4Pynv8FJqJrcGFrsvca+NxqCD3ruoKnOwE79x8xv/wB+a0LepUT8Otz6PucOhERXTgREQBERAEREAREQBERAEREAREQBERAFw4rjUVM0Olda+5o1c4/daNSu5ZXtBj1pnvABlc5zWk65I2uLWho8bE81ZtqHjSwU7u5VCGS0P28J+CkmcO9xa321X7H0gMH72nmj8bBw9jdZ/D+0TG+Z55lSEeCVYFw53qVqSsqS2eF5v69DFjxOrJ5jl+S+vU0nDdo6eo0ilaXfZPZd/SbFSSx2pppm/vYc3iBY+oUjhG2E0JADzI3+HMdfJsm8c7qtU4e8Zpv6+ZdpcVi3pqLHp6P9GzQsYxHqYyRq93ZYO9x3chvVfw+iLjbeSbuJ4uO8ldVHjEFa4alkoBtG/Q67y07nclNUFCI/NfM3VnVqV0qixFGvTqRmsxeT2pqcMbYL1RFoxiorCPQXJEzJKRweM3MaH9V1OcBvNlzyTsuDmbcX494sVHUjnD6p/wA+gydKLnNfH9oL7ZVMduc0+RCkyjmUeqIi6dCIiAIiIAiIgCIiAIiIAiIgCIiALFMdpy2skYeD3DkSSPYra1m/STheSdlQBo8ZXfM3d6t/tWlw2ajV0vqY3GaTnb6l0ZYdlsFaIwSFZGxgbgFGbLzB9KwhUrbzpCdG90NO7KGktc9tsznj4msP1Wt3F28nQWsqV3Vam9Xc2uE2EriMYUV0zk0eSJpHaA5hQeIbLUlRcWaHd7CL8wsNqsblkN3OLr/bLn/3Eq3bE4qaKklrCxrnySNgYD2BZjTJI7Qbhp6KrTupweVt5m/d/ZpKlmbUnySxzb+OSYxbYqog7Uf0zBrYfEPEcb+S7NnNt5GHq5g+Ro0vYmRvmB8Y9/NQFV0vVB+ERt+WNzj6ufb2URUdJNW7dM8fL1bP7Wf6q7LiUZx01IZ+PIzKP2Pu4T1UpqK7Pf69Tc45A5oI3EAjhofArxq6qOMXlkawfecGj1JCzDYPpCqJKtkEzusZJdoLrZmusSCHAC4NrWPeubpXxXNV5Wn901jB4Of9I8jl1YVF1Vpyi/DgtX2pW9R9M5Xbl+ZpNNj9HJK2KOWKSR17Bpzk2BJ1FxuB4qLqukqjjJA6x9iR2WWGhsbFxAO5Z7sHK5jaurcSTBCWMuf8SU5W25gDmqnVDNJlGuoYPG1m+5/VROrLBqUOA0HWnCTeI4/Hm/Ro1ip6YIh8EJPzyNHs0OXy7bl8lC+p6mFrjM2GK4LwdM0jjexNm5u7ULwouheOwMtRITYXDGtbrxFzmUZ0iU8dHFDRw3yRMfJ2iCS6VxaC4gDWwkSTmlmRHChw2tUjSt1l53bzjC+fd4R4UPSBW1U8ULJSzrHsb2WMaACRfgTuvxWuUdeyXNlN8pLTyNr+RWO9EeGdZX9YRpCxzvxO7DfYu9FeMJqTHXZAdHFzT6Ej3AXYSccN9XgzvtB4VG4hRpRSSW+F1f8AwuaIitGIEREAREQBERAEREAREQBERAFH49hDaqB8TtLi7T3OGrT6+11IL8cbLsZOL1LoeZRU4uMuTM3pcXlocPkD+xI6R0UV94IH0r/laLnxICz3C6H9rqQ25EYBc532YYwXSOPjYHzJUv0gbS/tU7i09gdiP+WDq78bhfya1SWFYT+yYRJO/SWsLYm94hJu7+prXnyyqtcVfHquoz7XhVmuFWMYf1ywl33/ANV9blJxGQF+gygC9hwzEutyvbkrNtN9BR0tPxbD1rvnqXE6+IY1w5qAwmjNVVxx/wAWRoPgC7tegv6KQ23xAS1UhHwl7g35I7RM9mE81X6G7UWqtTp9syf5L82d3RjgLKqsPWsD442OcWu3EmzW3HMnkrF0qYXTQxwiKGON30puxob2Q0AXtv7Tm+irGxe2Iw9sto2OfIW6uc4WDQdAGtPE96V9XVYvP9Gx0jjYHKLMY0G4bc/C25uSTcnkF7ytOFzKFajXd/483ppxXfZ7fuz36K8OMmINk+rC18jjwuWljf7ifwqE2lxDr6h8n23Pk5Pd2fyBi1EYE3CcJmDSDNI3K544vk+jaG/dbmJ5E8Vj83bkIbxIa3+1v+iSWMLzJbGtG7uKlxH7q91eW7/HJb2D9nwaIbnVMr5j8kIswf1Bh5qsYFUMjqYpJBmYx7XkaC+U5ra6akBWbpEkEbo6Zu6nihg/EQJJD/lrm2G2F/4iJHGQxsjLRo3MSTckbxawHuuYblhHqjVp07Wdes8KTbb/ALuXphF2oulIz1EUMUDbyPay5kvYH4nWDbaC53qi9IWJ9dWSkHTOWj5Yh1Y/MJDzV/otg6fDGvrBJI98Mcjhmyht8hG4C99bb+KyGveTIb6kWB897vzEr1PVspFLhVK1lXdS2XupYy87vrz8jU+ielEFDNUO0zuNvljFh+Yu9F7bMAzV2fgzM8+ha33cf6Vy4nVfstHBSA2LI2F9vtuGYj1cfVWvY7BDTwXeLSSWc4fZH1Wchv8AEldS1SUe3M+G4jce1305Lkn+Wy9CfREVs8hERAEREAREQBERAEREAREQBU/pH2gEFP1TTZ8ocDbe2IaSHwJuGD5j3K2VE7WNc9xDWtBcSdwAFyTyWA7Y4+6qnc83GYiwP1WD92zzsS4+Lioa0sLC6m3wWy9pr6n92O/7HJglMyoq2Cd7Y4icz3ONgGN+q3xIs0eauPSVtFFMyJlO4Ojja7UAgZnWY0C4F7MD/UKu4ZsFiEgD44XNa4AhznNZcHUbzf2UJiFK+N5a83cC4Gxvq1xadfMFVt0sdz7F06Nxcxmpp6OUU1tnuT+wI6uWapP/AC0Ej2/zHDq4xzLiq9XO7ZF75bN9ND73PNWigHUYSXHfUz384qcZv8zRQezWHftNZDFvzyNzfKDmf+UFPgSU5rxKtd8lt5R5+uTt2n2SdRthcTcSxNk8nadY3lmaefgpzoixsxVZgJ7EwNh/1GDMDzbmHorZ0tUeakjdxbJl5PY5v6hqyPBq4wVEUo+pIx3IOBPtde37kyjbVHxKwkp83lefT9DVelzEssUUQO8vlP4RkZ+aT2Wf7A4d12IQg/CwmV3lGM+vMNHNSnSfinXVsjGm/V9XEANfhBe78z7fgXpsRhMzKatmbDIZDEIIwGOzEymzi3TgLG/guN6pt/WxFbR9m4bjOHJf5ftn0K3tLiHXTvk+258n9brt/IGLQdgtpaWioWte5xke58jg2N5tc5WjNYD4Wt48VUj0fV0ji7qOrbw6x7G2A0GhdfcuiPo3l/xKmmZ4Zy8+jQuR1LdHu8qWNShGjUqpJdmun4ly2y2rjnw1r4w4Mmky9sAEsiJfIbAnS7MvNZFTz2la9wBs4OIO42NyD4LVsQ2VingpoRNNkgjLCIoXHM51i92Z1gLke686Xozph/gVMn8ySOMejRde5RlJ5M6x4nY2dJwTby3sk8/Df5YK/UdJFRK/6NsTZHEAFsLb5jYNu57nHu4LZqZrgxocczgACe821OniqpQ7CxRFro6WnY5pDg575JSCNQdbfqrc0aaqWnFrOTDv7m2q6VbU9KXPKWX+B+oiKYzAiIgCIiAIiIAiIgCIiAIi/HICgdKe0ojjFM0i7h1kgv8AUB7DPxOFz4NPeqDsPs8a6taHgmNp6yQ94B+H8RsPK6tW0GNyNqqgClpesjcAXuiL3ubYZHXcbfDbgvzZnbF75Mk8pjad3VMZGPZt1Scoue7NGj9pKFpR9mpRak9tT7/Wy8jTK+RzIXujaXOaxxa1vFwBygc7LFJOjyukOZ7GRaDWWVg8ybEnU3PNbBHg8TwHF8kgPEyOI/Ve8WCwN3RM8yAf1ViUNe5yy4lVs1Lwksvq8mdYtsmJYqeFtXC1kMIjIaHSEyOdnlIDRuJDfRdeyWx8dFOJw6edwa5oAhyNBdoTdxvuuOa0VkQG4AeQX0ipJPIlxS6lTdLV7rznCW+ee5A4tTmrjMUlKXMJa6z5AzVpuPhuVwUuxMbPhpaRni4PlPq6ythcBv0UfWY/BF8Tx5DVdcY82UlcVKcdKm0u2cI8Y8GkvfrQ0nU9XExuvmQSvuTCWAXkmlI+9IQPQWCr2JdIQFxE3mdfZVk4lV1z7RNfL8vwN+Z57Lf1UTqxW0dzPqXcM4j7zLPiGNUUJsyISu73XI91yYdtHU1LslJBGANC+1mN83cT4C5XrhHR0Lh1W/OTr1TCQz8bvif7DzV2p6dsbQ1jQ1o0DWgAAeAC7GM5bvb5HYQqzeZbLsuZz0FG9rPpJDI873Wyjya0bh6lVqPEZKOtLJnl0Um4u4dx/wB//SuKgtr8LE0BIHaZ2h5cQtC3cU9EuT2O3MZKOuHOO/z7k4F+qF2TxProACbujs0+I+qfTTkppQzi4ScWWITU4qS6hEReT2EREAREQBERAEREAREQBERAVPbHZR8zhU01uvaMrmHQSs+yTuDhrY+Njwtm9VQMc8gXglG+KUFpv9263RclfhMM4yzRMkH32g28r7lWq0FN5WzKNxZxrGSYbjFXTaDMR4ahWKm6Qpbdpvq1Tk3RzRn4BLF/LleB6EkLy/8AzeD+NU/9xv8A4LwqdWPJlenbV6W0ZbfMjz0gP4NHouOq27mtvy+gUvVbD0kIaX9dIC4N7Uz7a7vhsvuhwqjY6zaaK4O9zc59XXKinUlGWmUsE/hXD5yKgcdqKg2Z1kp7o2uf7jQLupNia2fV4bC3vkdmd/QzT1K0yFrcoygAdw0HovRWFQT3bydVmn99tlTwzo4p47GYuqHdz9Gco26HmSrRHE2NtmgNaNwAAAHgAvRRmI1Je4Qs3uOp7hxXubjSjlL5fEtQpxgsRWDoonZy6TgdG/KOPMrrXlC5o7AI7ItbjbyXqpIRcVh8yTIXzIy4IPEEL6XhWVQjYXE2sCvaTb2OSaSyymbM1XVVhj4PL2cwC9v6OHNXpZlhcpkrY3N+tMLeTWuc/wBlpoVy9jiafwKNhLNPHxCIipF8IiIAiIgCIiAIiIAiIgCIiAIiIAiIgOHGqMywPaPitdvzN7Tfce6q7J7lrxucA7nxHqrsqljFB1Lz/DeS5p4NefiYe4HePRZHEaLaVSPTmCbw2tFrFd5maOI9VToastX1UYtYXJso6XEVGGGCcxLGQ0HKef8AsvvBaMtb1jx2n8DwbwHmd5Ufg2EOkcJZgQBqyM778HPH6D1VjV2hCdSXi1PJdgeU1M1/xAHu7x5HeFzSUkrf3cnKQX/Nv/VdyLQUmjy4pkFU1NY3dGD4ssfYkH2UDiNNWTmzo5SO4BrBzc52gV7RTwuNG6iivO2U9nJ4+ZW9mdlzA7rZcuexaxjdWxtPxan4nHiVZERQzm5vVImp04046YhEReCQIiIAiIgCIiAIiIAiIgCIiAIiIAiIgC+JomuaWuAc06EHUEeIREBCzbIxk9l8jB3BwI5ZgSPVdVBs7DEcwBe8bnPOYjy4DkF+IoI21KMtSisnMEoiIpzoREQBERAEREAREQBERAEREARE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AutoShape 10" descr="data:image/jpeg;base64,/9j/4AAQSkZJRgABAQAAAQABAAD/2wCEAAkGBhQSEBQQEhIUFRQTFRQWFBUUFBUUFBQXFhQVFRcVFxUXHCYeFxkjGRUVIC8hIygpLCwsFR4xNTAqNSYrLCkBCQoKDgwOGg8PGiwkHyUuNCwqLCwsNS8sLywsLCkqLywsLCo0LSksLC8pLCwtLCwsLzQsLCwuKSwsLSwsLCwsLP/AABEIAL0AwAMBIgACEQEDEQH/xAAcAAACAgMBAQAAAAAAAAAAAAAABQQGAgMHAQj/xABCEAABAwICBQkECAUEAwEAAAABAAIDBBEFIQYSMUFRBxMiYXGBkaGxFDJykiMzQlKCosHRYrLC4fAWJENTNGNzFf/EABsBAAEFAQEAAAAAAAAAAAAAAAQAAgMFBgcB/8QANREAAQMCAwMLAwQDAQAAAAAAAQACAwQRBSExEhNBBiJRYXGBkaHR4fAyUrEUI0LBFWLxQ//aAAwDAQACEQMRAD8A7ihCEkkIQhJJCELF8gAuTYLxzg0XJsElkvCbKBNiW5o7z+yhySl20krOVfKKni5sQ2z4Dx+dqIbA465Jo+uYN9+zNaHYpwb4lQELPTcoax/0kN7B63U4gYFLOJu4DzXn/wCk7q8FFQgzi9af/Qp26Z0KWMSdwCzbifEKChSx45XM/nftA/6vDCw8E0ZiDSt7ZQd6SL1ryNhVxTcpzpOzvb6H1UTqf7SnqEririNqnRVQK1NLWQ1TdqJ1/wAjtCGcwt1W5CEItNQhCEkkIQhJJCEISSQhCh1lbq9Fu3eeH90LVVUdLGZJDl+eoJzWlxsFsqawNy2nhw7UslmLjclYEoXOsQxSatdnk3gPXpKPZGGIQo9ZXMibrPcAN3E9g3quV2lL3ZRDUHE5u/YISCkln+kZdPBExxOforRLM1ou5waOJIA80um0khbscXfCCfMqpv1nnWe4uPEm6ybGFbR4VGPrcT2ZI5lEP5FWB2ljd0bz2kD91iNK/wD1H5h+yR2QiP8AH0/2+ZUwpI+hWOLSeM+817e4H0UyHGInbHgdTuj6qoIUbsMhOlwmmiYdLq9hy9VJp6x7PdcR1bvDYnNHpFukFusbO8bQgZcLe3NhuhZKN7cxmnq9a4jYtUc4cLggg7xmFsQDXS0zw5pLSEE5vAqdT1u4qcx99iRqTT1Vit5hOMtq/wBqXJ/kffq8EDLFs5jRNULCOS4Wa0KgQhCEkkIQsJZQ0Encmve1jS5xsBmUgLrTW1WqLDafLrSpZSSFxJO9YrmGJ4g6tm2v4j6R1epVjGzYCEpxnHmw9BtnScNzet37LHHsa5oajM5HflHE9fBVumwyWQ3Ecjr5khrjfrJspqDD97+5IMuA6fZHwwg85+i1SyukdrvJcTvPoOAWbWWTeDRSoP8Ax6vxOaP1up8Og8h96Rjey5/ZaZtNKRZrTbwRpqYI9XD52KtoVmlwCkh+vrGt6i+OM+BJKiSY3hEX/JzhHASP/QNRUeF1L9G/O5CSYxSx6u+d9kkW2Gle/wB1jnfC0n0UyTlNoY/qaRzuBLWM8ySVAquWOU/VU0bfjc5/kNVHx4DO7VV0nKSnb9Iv87Exh0aqHbInD4rN9TdR8Swt8Dg2TV1iL2BvYXtmpmgGlVXXVL+cc0Qxsu5rGAAucbNF8zucdv2Uxx7CjNK6Rrs9gB2WGWR3IDEqaKgAa93OKKoMVNUdoizVV0LdU0bozZ4twO49hWlVgIIuFeggi4Umjr3RnI5b2nZ/Yqy0OItkFwe0bwqitlPUFjtZpz9eooeenbKLFDzQCQX4q7gr1QMPrg9ocO8cDwU4FZuaF9O+47iqd7C02KlUtRYpmx1xdIkwoqhdBwjEf1sPO+tuR9e/8qslj2D1KehCFcqJCW4jPc6u4be1MJX2BPBI3OubnestykrN3EIG6uzPYPU/hE07bnaQAteO49S0LW8+SXPvqtaNZxttNtgF+KmUEd3jqzXIOUXFOexCWxu2K0Tfwe9+YuXvJPCYqnalmbccL9Xv+ELidW6BnN1Vpn5WqdpJioyT95xYy/eA4pZV8sFS76uKFg6w558SQPJUNC6UyhgYLBqzT6+d+rlY6rlDrpNtQW/A1rPMC6UVWMTyfWTSvv8AekcR4XsoaES2NjdAEM6V7vqcT3oQhCeo0IW+moJJDaON7zwYxzj5BPsK5PKyZ7QYHRsJGs+SzdUbzqk6xNt1kx0jGfUbJ7Inv+kEronJfhHNUGucnzkvvvDfdZ5An8SdzUTm7rjqTKlpmxsbG0Waxoa0cA0WHkFtWExXD4sRdtPJB4Eei2FMTAwMCRvoC8WLLg7iMvNJqnQmTWvGWhp3OJu3vF7hVjSLlRqRPLHAY2xse5rHagc4hptclxIzIO5IWaU11TIyL2mW8jmsAadQXcQBk23FOo+SggG0ZDbo4eFv7UX+e3TrRhX7ENFDDC6V8oytYNacyTYC5SFWzTNro4IY23LGWDiTd2TQ1hN9t88+NlUwVU1TY2yFsegy71sKGV8sW285lSaCsMb77jk4dX7q1wS3AO4qlp5gVXcFh+zmOz+x9VV1UIkYvaqLaG0FYF7G+xWuNyyKqMNqTRVbXHTQ9h9NVSys2mkJ1TyXC2pdQzJiunqtUPEpLNA4n0/wJapeJu6QHAeqiLmmOTb2tf1ZeHvdWEIswLdLWinpZag/Ya52e/VGQ7zl3r5+llLnFzjcuJJJ3km5Piu+Y3VUogENSbsf9ka3S1SD9ndeyRwYrh8X1NG3t5tg8zcrouD1dPQUjWXBNs7Hjx87qpq8OqK14LBkuS02HyyG0cUjzwYxzj5BNmaDVpY6Q07mMa0uc6QtZYAXJs432Dguky6cOtaOJjRuuSfIWWOnmMOjwrpkCSo1WZZZO6TsvhFu9W0GL/qZAyIfPJCVGCGli3kx+ea40hC201OZHtjaLue5rWjrcQB5lXyzoF1esAwKhhw9tbXNLnSOdzbdZ13AGwDWNIvsJueKis0+gjd9BhtO1v8AFm89+rkfFQeUFxbVimBPN00UccY6gwEu7Sc1WEHHCJBtvJN89cgEbJMYzsMAFsr2zJXdND9OIa0GNrealaLmMkEEcWEWuO4KzrhfJtG44lDqbtcu+HUIN+8hd0VRWQtiks1XNFM6aO7tdEJVpTins9HNNexaw6vxO6LfMhNVzvlixXVhhpgc5HF7vhZkL9rj+RR08e8kDVNUSbuJzlyhXHkswvna8SEdGBpf+I9FvqT3KnLsPJNhXN0TprWdO82P8LLtb56571d1sm7hJ7ln6GPeTDqzT/EAJC5pzabtI6tioM9OYpHRHMtOR2XG427FdsWxykpMp5hr7dQdJ/ytzHabBVir5WadpvDSFx3OfqM9ASuc4fgdfI98slgHZ26/x5rZsxaGkNib9ShCI/dPgVspJdSRrjlnnuyORWqTlkm+zTRDte93pZNMA5RYq2RtNVU7WmToscDrNLjsGYu2+4gq3kwCZrSb/PFSM5RwSO2CNfnQn0LlIWqek5p2oL2sLX222Z+C2NK53iUBikIKIcQcwtlM6xsnMbrhImnpJxSuyXQsNm31JG89HmMv6VVILOIS+uP0h7vRaFurPrHdv6LSua1xvUyH/Y/kqwZ9IVU0vf8ASRt4MJ8XW/pSqEJjpZ9e34B/M5L4lpKMWp2diu6YcwKbhdJzszI/vOF+zafIFQeV7FNepjpxshZcj+KSx/la3xKtGhVL9I+Y7I22udxdtPcAfFcpx7EvaKmWf/se4jqbezR8oC23J6DWQ/OHqsnynqcxEPnH0UBWzkxwvnsQY4jowtMh7R0W+bge5VNda5JaARUktU/LnHHM7mRA3PiX+AWjq37ER68llaKPbmHVn4KZp3yf+2OE8LmtmA1XB3uyAbLkbHDZf9lRW8mdYHWk5qNu9z5W27crlQMV0zqppHu9olaxznFrGvLQ1pJs2zeAyWehlAarEIWvJeGu5x2sS7JnS38SAO9QxsmhjzcLAdCmkkhml5rTcnpXWNEdDosPjcdbWkcPpJDkLDPVb91vrv3WiYpyoUcJLWudKR/1C7fnJAPddVXlU0qc6X2KN1mMsZbH33HMNPUBbLiepc8UMNJvhvJTqp563cndQjILp1Vyzf8AVS975LeTR+qo2kmkUlbNz0gaCGhoa2+qALneSdpKhtwyUsMgikLGi5fqO1QOJdawCjI6KnijN2DNATVMsgs85LOGEvcGNF3OIa0cSTYDxK7LpVjAwzD4oIiOdLRFGeGq0a8lu/xcFQOTbC+exCMkXbEDKfw5N/MR4I5SMZ9or3gHoQ/RN7Wnpn5rjuUMzd7M1h0GZU8LtzA6QanIKsyylzi5xLnONySbkk7yTtKx1d+5ScLoxLPHEXBoe9rXOJADWk9J1zlkLldP0yx2iiw59LTPhcXBrGsjIdYawu4kXzABzJvdTSTbDmsAvfyQ8UO8a57nWt5rkyZ6MQl9bTNbt56I/K8OPkCliunJPh3OV3OEZQxud+J3QHq49yfO7YjcepNp2bcrW9a6Vi0oMth9kAHvz/Va4yoLarnJpnbucIHY0Bv6KbGuKYyduRzutdG2Nhob1LJ20JtRHJKH7u1NaFaXk+b0Le0/lVk/1qJXD6Q93otCl4k3pg8Qoiw+Js2KuUf7E+OaMjN2hVTS9n0sbuLCPBx/dKolYdL4Lxsf911j2OH7gJFh0Bke2MbXuDfE7Ve4e7bp2gdnmrqmcN3c8E/xSo9lwaR2x841RxvJ0f5ASuPro3K9iIDoKRuxjTI4dvQYO4B3zLnK6phkO6pwFzTFqjfVLivWtubDadi7DpSfYMFFODZzmMhy3ucLyHw11z7QLC+fxCFpF2sdzjuxnSH5tVWDlgxXWnipgcoml7vifsv2NH5inz/uTMj6Myo6f9uB8nTkFz5dE5MYmwQVWIvGUbdRu6+qNdw7zqDxXO10XSf/AGeC01JsfOQ942G2Ujr/AInMClqecBH9x8tSoqTmkyH+I89Auf1VU6SR0jzdz3FzjxLjc+qbaF4QKmuhicLs1td43FrOkQeo2A70kXTuRzCcpqojhEzyc/8AoHcU6pfu4iQm0se9mAPemPK3iYjpGU7cjM/Z/BHYnzLAuQK38qGKc7XuYD0YWiMdvvO8zbuVRAvkNqZRx7EQ680+tk3kx6sl0jQAeyYbVYgR0jcMv/ALN8ZHflXN3OJJJNycyTvJ2ldM09Z7JhVLRDJzi3X69Qaz/wA7mrmSVNztqTpPkMl7V8zZi6B5nNetaTkAT2C6ZUmjNVL9XTTOB3824N+Y5LoXI9hzRDNUm13PDATbotY3WPZcu/KEs0p5T5xUSRUzoxGx2q1+oHudbIm7ri172yTTUPdIY4xpxK9FNG2MSSOOfAJXScl1c/bGyP45G+jNZXrRbRp2GUtQ+R7XSPsbtvYBrbNbnt6Tj4rmj9Ka6oeI/aZSXuDQ1rtQEuNgLNsNpXTdIgKekhpA4kgDWJJJIbtJvxcb9xVbik0sUJ2yM+A+dKtcIgimnGw05cT86FFwJn0d+Lj5ZfonUaW4ZFqxtHVfxzTJi5PiLslrpzdxQ/aE1oQlX2gnFG3JbDA2bFCy/G58yqaY3eVhibOiDwPqlqdyx6zSOISQi2SzXKSn2KgSjRw8x7WRFO67bKLidJzkL2byMu0ZjzSXQSj1qgvIyjbf8Tsh/V4KyKDiTm0VDVVDcnSXLepzhqNt+Il3encm7yz7nv8A69ERLU7mB9/nT5LlOl+Ke0Vs8oN2l5az4WdEeNr96TIQu0NaGtDRwXOXuLnFx4rqHI7hdmz1Tt5EbT1DpvPZcs+Uqg6RYp7RVTT7nvJb8Iyb+UBdNqf9hgIbse+MN69ebM94Dj4LkCDpufI+XuHcjqr9uNkXVc96baKYX7RWQwkXa54L/gb0neQt3p9yr4hr13NjZDG1ve7pn1A7ky5HcJvJNUkZMAjb2u6TvABvzKr6dNcMRqdbbzlx2ao1fKy9Dg+pt9o/K8LSylv9x8gkK7VovitNR4ZFrTxX5syEa7dZznXeWgXvrX6NupcVQpZ4BMACVDT1BgJcBcrbV1JkkfI73nuc53a4knzKeaBYXz+IQtIu1jucd2M6Q/NqqvDguo8kmEmOOeqe0gm0bLgg2HScc9xJaPwlMq5WwwOccrBe0kZlmA70v5Y5He0wN+yIiR2l5B8mtXPl3fSLR+DEImskJY9lyx4tdt7XGeTmmwy6gqgeRp1//LZq/wDzN/5lX4fidLJAC14RtZQzGUuAvdc6bM4AtDnAHaASAe0b1gunR8l9JHnNWk9hjZ63UylwrCqYhzYzO8bC/WeL9jrM77KeXFaaPilFg9VKcmpPyaaJHXFfONWKMExa2Wsbe/8ACBfPeexM8QqzU1Jdnqk2aODB6bz3rPGNJHzjUA1I/ujfbZrHf2bF7glLted+Q7N5/wA4LGYpiP6p2WgW2w3DhQREu+opzEFKatMTVtcbBYepvNII26k2TZHcV7ALuTqnbYJXRRJw0ZLpkMQhjbGNAAPBVBNzdepZiMNna24+qZrXPFrNLSgcUov1lOYxqMx2++ifG/YddJQL5cVU+V/EtWKCkafeJkd2N6LfElx/CrtRwHnLH7OZXG+UDFOfxCYg3bGeab2MyP5tZDcjKIhz5njO9vD3PkhMYm2YtkcVXE20Vwv2ishhtcOeC74W9J3kCO9KV0Pkhw0c5NVO92JgYCeLuk49zWj5l0Ook3cTnLNU0e8la1b+WHFLvhpG7gZXAZ5nosy7Nf5gqLS6P1Mv1dPM7sjdbxsutT6Zs1i5lOC77ziLnhsF1Fn00ndsDG9jbnzP6LOMxyGFgY0XWqfyennkL3m3zvTPRDDHUdBGxw1ZHEveDtDnG9j2NAC9x7RakrrPlBZIBbXaQ11uBuCHDzVf/wBRzE3c/X6iAB3aoFkwp9JYz74c3u1h4jPyWWqcWrY6kzwZtPD58srN2EbMQjcLhRouSijbm+aV3VrMb6NTOn0Lw6PZTh54vL3+TjbyW6LEonGzZGE/EFt9ob95vzD90DPyqxB2VrePshW4ZCz+PkpEDII8oqeNnwsa30C2TVxcLWACVzYxC295WXG0A3PgMyltVpYwZRtLzxPRbu7zv4KsfXYnVgtJNj1WHijY6T7Wp494AJJAAzJOwDiVWca0i1gYoSbZhz+I4N6utLKyvlmPTdl90ZNHdv77rWyKylpcNbEduTM9HD3VpDSWzcsIYbLchZwwl7tVozP+XKtCVYZALZR0pkcG7t54BWeCKwAGwbFHoKIMbYZ7yeJTCNir6qcNCq6ibaOWizY1BzNuC9c6wW6jgU2AUZmlNU8ZDIdvt+exVFRJlshTqKJTFjGywWS26CQhCEkkvxyuFPTy1Fs2MJHWQOiPmIXBafAamY3ZTzPJzJEbsyd97L6JIWqpc4C7bdd1NHWCjjc5rL8ctfBCVFJ+pcLutZcUpOTOufthDBxkkaPIEnyXRMI0bfSYa6m1m868uLnNuW3cbbSAfdAGxNXVjz9rwyWpzydpJ7VlMQ5X7+MxxsPfl6oukw1lO8PBzVDkjcx2q8FpG4/5mF4rnWUDJG2cL8OI6wdyr9ZgDm5sOsOByd+xVTT1rJhnkVrYqprsnZFLEL17CDYgg8CLFeI5FrFzAdyx9nHBbEJXKVlgIQvQwLJCV0rBCFnFA5xs0E9iZ0uCb3nuH6n9k0uA1THyNZql9NSOebAdp3BWChoAwWG3ed5/st8NOAAALAKSyNBT1QaFXzVBdlwXjGLbsRsQxhcepB0dHLiUthkwan5xVbLKGhEUesbpxSwWF1qpKXepq6JFEyFgjYLAaKtJJNyhCEKReIQhCSSEIQkkodXQ3zbt9Uuc22RT1aZ6YO2rPYlgUdUTJFzX+R7fVTxzFuR0SdeFqkzUZb1hR1iamiqKR37jSOvh46Ixrw7QqPNSBwsQCOsA+qgS4FGdxHYT+t03Xll7FXSMyKnbK5uhSD/Tw++7wC1DR83zfl1Nz9VY9Rec2jW4n0qcVb+lIW4A2+bnHqyCkxYPGPs3+LPy2JrzaNRI4iE01LzxUZkAGQC2tiW7VQTZDmrklOywElQukWLWL0usgAnYpMFFdXNHgM05D6o7I6OPt+UHJUD+KjxwlxzTOmpLbVuhpgFuWzhhZCwRxiwCDJJNygBCEKVeIQhCSSEIQkkhCEJJIQhCSSLLRLRtK3oXhAIsUktkw47lHdTuG5Ol4QqubB6KXMxgdmX4yUgleOKRlh4Ly3UnZhHBYmmbwQR5OUZ+7x9k/fvSax4IDDwTn2ZvBZCEcFNHgFEzVpPaT/Vl4ZnlJ20ripEWHJkGheq1hp4oBaJoHYFEXE6qPHRgLeBZeoU68QhCEkkIQhJJCEISS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8" name="AutoShape 12" descr="data:image/jpeg;base64,/9j/4AAQSkZJRgABAQAAAQABAAD/2wCEAAkGBhQSEBQUExQVFRUWGBYYGBcYFxcYFRYVFxcYFBYVFBUcGyYeFxslGxQUIC8gIycpLCwsFR4xNTAqNSYrLSoBCQoKDgwOGg8PGjQkHyUsNCwwLy8sKTIvKjMsMC0qLywsLiksLDQqLCw0LCwvLCwsLCwpLCwsLywsLCwpKSwsLP/AABEIAKgA2gMBIgACEQEDEQH/xAAcAAEAAwADAQEAAAAAAAAAAAAABQYHAQMEAgj/xABHEAACAQIDBAYECggEBwEAAAABAgADEQQFIQYSMUEHIlFhcYETMnKRIyVCUmKCobGywRQzNVOSs9HhY3OiwhckQ4Oj8PEV/8QAGwEBAAMBAQEBAAAAAAAAAAAAAAIEBQMGAQf/xAA0EQACAQMBAwoFBAMBAAAAAAAAAQIDBBExBRIhE0FRYXGBkbHB8AYyodHhIjM0chQkUiP/2gAMAwEAAhEDEQA/ANxiIgCIiAIiIAiIgCIiAIiIAiIgCInkzLHClTZzrYaAcWPBVHeTYDxg+pZeEeHFs1auKKMyKg3qjKbNdrhKYPvY/V7Z3DJP8av/AB/2n3k+CNOn1tajkvUPa7cfIABR3KJIQzrKe7+mOi+vvyI4ZP8A4tb+P+0HKwP+rV/j/tJAmRVRv0hio/VA2Y/vCOKj6PafKcKmFpr2v3g+Rk3rodeXUWepvK9T0Y4Xb1z28NF++TU+Up2Fhyn1J04biw3kjOW88iIidCAiIgCIiAIiIAiIgCIiAIiIAiIgCInVXxKoLuwUdpIH3wEs6HbEjG2ho8mLeypYe8C0LngPCnUPkB95nzKJ8nLoJImRD/DYq3GnQsT2GsRdV+qp3vFl7J6TmnbTqj6t/uMr+Iw9Jm3KD1lq1GJtv1V3b+vVK3toPebCFJHalDi8+OuOvwLcJyZ1YeluqFuTYWuTcnxM5xFUKpZjYDUmG8cSvjjhERmWZq1T0O9uL8tjoTf5Cnv5mS1GkAoA0AGluyeKjSNVg7iyj1EP427+7lJEThSjLLlLn07DpUawkjmIiWDkIiIAiIgCIiAIiIAiIgCIiAIicXgC8js3z+jhx8I2vJRqx8uXiZE5xtMxJp4bU671T5K247vI25k6DvlDxebqrEUgK1QnWs2qA/QB9c/SOnYDJxg5aHTdUPn16Pv78C0ZhtfVZN8smGo8mdgC3gTx+qDKzidrKSm6JUxD/PY7i+87zn3CZxtPTq/pJNd2qOwuHbU7hvYDkADfQWEu2yWGGJwyuOIO43cwt94IPnLrtYwipN5OCuJSk4rgdOadIuLRkCJRpqxt6pcjUDiT39k7am1OP5Vyvgif0jbrICmDNQDWmynyPV/OWLCZMHpI44Oqn3gGSfJqKaSIrO81kqw25zFaQYVt8lQQCim5I0FgBNY2Oy2qtFa2JIOIqKN6wsFXiFAue258ZQtjMtpPUotWdFWkitZiBvOOA8rXPhNco11ZQykEHgRwPhKlaUW8JFvclTprPP5fnywK9YIpZjYAXJ7BKk+1AevdkJpL6uut/nlefhJvPs+TD07nrOfVTmT/AEmTZrmuNONV1chiLslgyFW9VGXnoL8jrpKXJzrVVGL4LX36Y63zH2LjCDlJcXp79fybPgsYlRd5GBH3dxHIz0SoZDgKrgVQpoP8pb3Q9631t3Hh2y0viAi7zkKANSTYDzM68Vwkcmk/lO6JE0dqcOzBQ/E2BIIUk6DU9slQYUlLQ+zpyhwksHMRE+kBERAEREAREQBERAEREA4JlX2gzcuWpUyFRb+lqXsLD1lB5AD1j5eErnWP3bU1J36gaxHFVA1f3kAd5mO7b7UUw/6Ev6oWFZgdS3EJ3heJ7Se6daVN1JYRPeVKO89eb7++076+fLiwaeHNqANiRoahHAsOSdi+clsryXhpM6NOrl9ZKq2em/qn5FVeJQnk1vdxm17K4mliqK1qRup0ParDijDkRLtWCpx/ToV4VN75tSr7c7HemwbVEW9SgC4sLllAu6jt0F7dola6Hc2C4tsOx6tdbp2ekQE6d5S/8M3WhhQJ+ftu8hbLM0D0hZCy4ijbQDdcM1PybTwcRQnykXSfcQqrdkpo2PafIPTYHE0gNXo1Avt7pK/aBI3owcYjKcK/MKUPjTYp+QluyrMFxFCnWTVaiKw8GF5TujSmcMuYYduFHF1Cg7EqKrqB9vvlVSfJyT5nn0O3Pkj62zVPE0qNG2rsQ3sJVbev5Lbzl3zLM1w1MIgBbd6qdgA4nsEi8iwj00dwu9Udn3ByVGdnBJ7yfsntyjZ8rUetWbfqOLdwXsEqybm3hll4jFJ+HX+CG2RyepX38VitXduovJKagWA876yw0MkpU2eqwBYksWNrAfkABInPNvqGHUhCKjDTQ2QEaWLWN7HkoPlM1z/batijYnq30HBRbgQn9bnwnGdzCmt2Jo2mybi6e8+C6X6I0TaDpGo0QRSs7fO+QPADV/LTvmaZ3tbXxLXZjblfl3qvBT3i575EUKb1aoSmrVara7q9Zz3nsHebCK+Hem7JUVkdDZlbip46204EcJQqVJzWXoeqs7C0tp7kcOfXr4HFKoVbeB1NwTzIPEE85vexuZGvgaFVjdmQBj9Jbo32qZgU2zouHxVQ8a38+pOto/1tdRS+I4LkIS597H0f2LXERNI8UIiIAiIgCIiAIiIAny5sLmfUi9onPodwcapCeCn1z/CGglCO9JIgP/0h6Vazca1RKdMcwhNlt5Eue9pnmK2IWvvLfcqKWAe19QT645j7ZM7SbYUaOY0aJRqno2pg7pAFN3YG/wBKw3dO6XHD06TV6qqFLK5DAHrAnXUecuU96klLpI1JRqNmO4CtVwFU4PGUTVw9Y607nW5t6XDN84E3sOfYTrYMjy+vlOJWrhm/ScJWNieG8AbbrW0Sso58Drw5a1XyOnVp7lRbjW3zlJFrqeKnvE6sm2dpYVGVfVOp3rW05kcL2HGSldJp8O3r+xyjSwSeFrh0DLwYXF9D5iQW2uyy47D7pA30O8h7DwI8xpPNnfSFh8PolnPaDZPI2Jb6oMi8D0q03YAqNeQ3lP1d4WY91xMz/JhCXBmpDZtzOG+oPBIbC4WphaBwzj1HJT2W1I8mufOTlHJVFSpU51d3eHIlRa89mFxKVUWohBVgCD2gzKtuNtq/6TXww6qU23LAkBgVVutzPrWte3jJ1q6inPpI2VlO6q8lDg19C755tph8KrBSHcfJBsoPY7625cLnuno2Sz44zC+mIAu9RRbhZTYfdMIqVCxuTfs7AOwDgB4TY+iv9mL/AJlb8ZlSjWlUnh6GxtLZlKztlJcZOWvczHcT+sqH/EqfjadVQ9U+B+6dlf139up+Np1VvVPgfume9Wexo/tx7EfoLZjIqOGoKKNNU3lVmIHWZiASWbiZkfSOfjXEeFL+WJtuAHwSeyv3CYh0iH41xP8A2v5Ymlc8KaPFbCbd42+h+hXRNw6NBbK8N4P9tR5iE27YHTKcP7DH/Wxle1+Z9hrfEX7EP7ejLTE+KNTeUHtF59zTXE8QIiIAiIgCIiAIiIAMhs0rfDIt/VQsezrEL9waTBldzzEpTGJqMhbcpajesCFVmtw09afdScOGX1fgqOzmx9HG1WxlmU1G3mRjvC99GRuNiAOqeE0FckpemNbd655/ZIfYTNqdbDj0dJaQAHVUk27NTLDicSqC7MB4zrWnLOHzEIxzwRH5pnjUzu06NSq2l91SEXvLW18BcygbUVsbWZlc06aDgHqKq27fR3N/rX8JHbX4ytUxi0i1Qag7u826VJvvAcCLA6yU2X6PaONLYquxZGdglJeqPg2Kb1Rhq193gLC3bMhylWk4o9PSo0rCnGvPDbXRl9XOkucpmIy5ASXxVIseO6GqH3ieVlpj5bse5Qg+0kyydI+ytLBV6JoArTrK90uSFdCuq3OgIfh2r3yqStUhuS3Wemsq6uaKqpvj2eiNc6JcwNTDVkPCnV6utyBUUOf9Rc+cz/blbZni+91P/jX+ku/Q1QP6PiH5NVCj6iLf7W+yUrb79p4n2k/AJZqfsRMOywtq1VHofoQE2bor/Zi/5lb8ZmNTZeiv9mL/AJlb8ZkbX5+4s/EP8Zf2XkzHa/6yp7dT8bTrIn3W9d/bqfjafI4jxH3iVnqbVP8AaXZ6H6Rwn6tPZX7hMM2/PxpivFB/41m6YYdRfZH3TCduz8Z4r21/lpNG6+Rdp4z4f/lvsfmiDm4bCD4qw3fT+8sZiWGoNUqCnSRqlQ8EUXYjtPYO82E3HJMM2Fy7D06tg6LTVhe4DFhcX58Zys4vebND4iqwdOFNPjnOO4lMnqXpkfNYj/cPsM98ismPWqDvB+y35SUEuw0PIT1OYiJMiIiIAiIgCIiAJUtoKO+uOS9t6nx5C9Ii57tJbZXM2oXrVU/fUQPxofxLPq4M6Q0kur1RDdHChRuJqijRvnseLn8hyE8vSbiq3pKK0gSGVw1uAKlbXPLRp1dEVJ1Vg3YLi/PnPD0m4piSN4gLiGWwJFw1Cm2vuMhtHRo0NjR3rqHDp17CBTNBQp+icmte/Ai9ANofRMb6893gZp3RtTC5dSCtvC9WzWtcekY6jke3vmIATXdh82TDZKlWodFNbQcWb0z7qr2knSZ1q8SbfQeg25b4oRUeLc13vDK50wY4Pi6NIf8ASpsx9qqwAHup385RlQkqqi7OwVR2ux3VA8zPTmWYNXrPVqes7EnsHIKO4Cw8pf8Aor2TB/5yrukgstFeO5bqs7djHUAch4yOOWqFx1Fsuxinrj6viXnZjJBhMJSojXcHWPa56znzJMx7pCHxpiPqfgE3czC+kYfGlfwp/glq6WKeEYGwpuV45PVplcmy9Fn7MX2634zMamzdFv7MX2638xpWtfn7jZ+If4y/svJmN1vXf23/ABmcUx1l9pfxCcVmAZyTpvvry9cyf2W2MxOMZHRfR0bqfSuCAwBB+DXi/DjoNeM4xg5SwjTq3FOhQTqSxw9DdaPqjwH3TNsd0Z1cVmOIrVXFKg1QEbutWooRRoeFMXHHU9wlw2g2iTCIN5lv2E2lPzLpPDC1Nqeo1+EtY9nDWbit+VSyuB+cUrmpbtypvDawWqhRwmW0tykipzNtWY9rsdWPjKLtBto2IxFGmNFNWnpfj1xK/mWe1KpJvTN/8Yf0nh2dwzvmGGBAt6QMbMDYIC5P+maMLaEItt8xQnWqSl8uvObnkp69Ty/3SXkRs8vVdu1re4D8yZLiZMNO9+Zcnr4eQiIkyAiIgCIiAIiIAkNn1PdejU7GKHwfh/qVR5yZnlzTB+lpMnAkaHsYaqfIgQTptKXH3kq+ymENLGYlfklt9fZfrfmR5SndIT3rYpfm16Le+kUml5KN+1S1mtusPA8PI7wmU7dv/wA/jR/kn3D+8r3sswybOxYf7eOj7oq0lswrVRg8Gp/UMK+53VlquKm99Ig3HdeRM0rJtnv0zZ8U1t6RWrPSJ/eJVcqPPh5yhShv5XUeq2ncK3VOo1w3/Rmay8dG203oavoqhslQqL8g+io58dEP1ZRUe4vYjtB4g8we8HSdlKpukH/0jmDOcJOEsot3VvC6oum9GfpSYd0lD40rezS/DNK2E2i/SsPusfhKdge1l+S/2EHvUygbe5bVr5xVp0KbVHNOibDgo3SN524KPGaFZ8pTTieN2Uv8W9carxhPJT5snRU18sS3N62v/caReznRPTp2qY1hVbj6IXFFfaPGofGw7pNZ3txQwjJTAAGg0sFReFwByEW9vOOZfQ67X2pSuoqjT0znJ5Mh6NMNhj6XEEV6m8zAsLUku28Nynci47Tc+HCSuZbUoo3abLvcNeA5a9glN2pz+rTcMal6JUk7o3mpkg29pTfyvKw+N3wCDcHgR+U1LW2jWpqVOWO7zPNXl3OjUUrhOSfX5fYls8zl6jkOQdbXBuvl3SHxGW03UtuahVsN0NvNfrai26OYvefDG/H3/wBROFpunWU6DiynQe12ec0479JYaOtOysNoLNCq4y6H749zZG5xkVKm1uo11DXQmwvyPeJL9GmTqMRVr2/VpuDs3qnH3Kp/inXWzc7vwipUHeNfeJeNk8nCrTpBd0ufSVBxtcA7vkoUeJnG7ud2i+HErvZNW1qpylmJe8mo7tFb8Tdj4sb/AJz3ThRpOZjxW7FI6yeW2IiJI+CIiAIiIAiIgCcGcxAPJRwu5UYjg+vg3A+/SYnt89szxXeU/AJu8wXb4/GeJ9pPwLKl38neeh+H+N08/wDP2IKbT0W/syl7db+a8xabR0Wt8V0/arfzXle0+fuNj4i/jR/t6MoHSVkH6Nji6i1PEXcdgqj9Yvno3m3ZKqoJZUUFnY2VFBLMexVHGb3tRs7TzDD+iZt0hlZXADFGU8QDpwJHnOnKMiwmXJamo3j6zsd6q/i3HyGk7ztd6eeYzbXbjo2yp7uZrgujBW+j7YjE0Ki16zikLN8ALMzbwH6x+C9tlvqOMt2bZ/Sw6sxsWsSQOJsDqfdK9nW2DEMKYIVfWI5eJ5Sh7Q5sXo1ySfUKjS+rELxvpxOs07e0w93m1PP3d1Ot/wC9R5be6u7i/AtR22fFYWswstt7dHLqgESmZs7MtOoRdSd1gXKhkayurMOsq2YEnunXsxUIwqD94XPvYp+U92dYcCpulFW6KLKLAixW5HbpLdpDdq1IPTPArbTjydrRrL3lEXleZEb+GZ1qGkSqupurp9E87cJ7cPXpUMPWUUN9mYNcMQUUasyrz7bCUeoho1rDih08OX2Sz4PG76h10P3ETs6HJS3o8/malhOltG3dvV1WnZ71PSKgKhgQVbgRwPb59onQ9cqbgkEcxoZ3jDsFqVqKhlHWr4e9t4fvqHY3aAOXOfGCy79IZTRYNSOrOdBTUakVRfQ9g58pbjWi1mR5K82bVt6u6lz+Hvp8T37Pp6dzUqIpSkQd4aF6nFEIGh+ce4d81rZXLyqGo/r1NfBf7yu7OZQMTV3wgp4emTuqBYM3NiO02ufdL+onnq9XlqmUsJe/f4N2HKRpqNSTk+voOYiJEiIiIAiIgCIiAIiIAiIgCYHt43xni+51/lp/Wb5Kp/w7wzYyriqwNZnYMEe3o0IULcL8o9XifIThWpuokkaezLyNnVdSSzwwvoZXs7shicbY0V3aXOtUBCfUHGp5ad81vLsAmW4EUfSF7b3WNgWZ2LGyjgLnhLFuACw08OXhKtn2HxCHeCivTvfdI6y94HEHvHukqNKNN5F5tCvfPEnhcy96sr2Oz58NTGp36l/BFFtO86yNxWalcOK7Pd6l1Qa9X5za8dJ6cxotjFpItZQinVKgAqC51tVGjaaAEA6Su52rtjAtWm9KlSXQMpANJNWKngd7hoeYmvRUZvL7WU7moqNsqdHjOTx2ZPivXcAIN7Ub7gXtbjZrcgoB15tI/OqoGAqdW5erTQNzFgahty/+zsq5q6lmDbpqAq1jput6y+FrCRm1Va2GwqfONaqfMrST7EaXY5xl878uJS2go06sLaGlOHHtlq/qi25TsnWbLaVVV9WlfdOjE79Rj9hWe/a2kBRoPu6sAt9brpv8Od9RIXDZvUp4LD0VayNhqRI5atU3veCJM5jV38pQ80Cn+E7plWGY1U30mhtCjOWzlvdHDwz6Gd7SYfVag9k/l/SSGF2iwq4OlSWhuVd9i7hiR2A2Op5adxndQyOti0K0qbFT8s6IDyO+dPdJjJejCnTYHEt6d+VFARTv9M+tU8AAJYuatKC/WzC2ZKtFqUFxR0ZNl9Sq4dCEVGBNU6qpHID5bfRHbrLvlOzwxDsURaVBn33KgA1X5sbc+7gJM5bsqW3TVsqKOrSXQAdmmgHcJaKdIKAAAAOAHCYlWtKrwXBe/fvJ6K6ueVllrTTq7+fyPnDYZaahVFlAsBO2IkEscEUHxERE+gREQBERAEREAREQBERAEREAQYiAReYbPUaxJZLN85dG8+3zkW2zNamCKdQOnzH0HnxU+6Ig6Ko9HxIzF7JI5+Fwak/OQAfapB+yeDG9HmCrFTUo4gbiBBY1hZQSQNO9jOIkuVqR0kz5iEnlx4++nJIU9isGAgFKu24iotxU9Vb2Gtr8TJPC5GEXdpYcKv0ioHb3mIkXOctWdJVXjd1XW3+D2rkLN+sfT5qD/cfyAkjg8vSl6igdp4k+J4xEjurU5ubfA9QiIkiAiIgCIiAIiIAiIg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4" name="AutoShape 18" descr="data:image/jpeg;base64,/9j/4AAQSkZJRgABAQAAAQABAAD/2wCEAAkGBhQQEBUQEBQVFBQUFxUQFQ8UFRAVFBQUFRUVFBUVFRcXGygeFxklGhUVHy8iJCcpLCwsFh4xNTAqNSY3LSkBCQoKDgwOGg8PFywlHiQsLDQpLSwsKSwsKSwsLS4sKSwvKjUvLy0qKSwpLCkpLCwpLCksLCwpLCwsKiwsLCwsLP/AABEIANIA8AMBIgACEQEDEQH/xAAcAAABBQEBAQAAAAAAAAAAAAABAAIFBgcDBAj/xABFEAACAQIEAwUFBQUGBQQDAAABAgMAEQQSITEFBkETIlFhgQcycZGhFCNCUrFiksHR8BYzQ1OC4RUXcqKyNJPS8VRjg//EABsBAAIDAQEBAAAAAAAAAAAAAAABAgQFAwYH/8QANBEAAQMCBAMFBwUBAQEAAAAAAQACAwQRBRIhMRNBUSJhgaHRFXGRscHh8AYUI0JSMjMW/9oADAMBAAIRAxEAPwDapDrTadLvXO9TC5lG9C9ChUkrp16F6FK9CSV6VA0iadkro3oE0KF6LJJ16V6belTQnZqF6FKhCN6V6FKhF069K9NpUrIun3pU29K9Fk7p96V6aDRvSRdOvRBpl6INCldPvRplEUk08GiDTBRFJNPvRBpgpwpJrnNvTKfNvXOpDZQO6VClSvUrKKVC9KhemkkaVClQklalSpGmhKlSvQoQjalQvQvQhOpU29K9CE6lQpUIRo029G9CEaV6FKkhOvThTKINKyYTqINMBp16Sd08GjTAadekpJ1EU2iKFJNn3rnXSff5VzNMDRQO6BNKhSqSilehes64lzBiUnlVZnAV3AHd0AY26VHSczYv/Pf5j+VZhxFgNspW+zAZngEPGvvWrXpXrMsDzRiL2eZ/+0/wrpiuY8SrW7ZwPgv8qXtOPofJI4DOHWzDz9FpF6RNZzhuZ59jKx8zl/lXWTmjEjTOQRoe6h/UUe1IhuD+eKicDnBtmHn6LQL0L1n39qsT+cfuR/yr2f8AGMb2IxBI7O9r5Y9tr23tfS9TbiUTtgfh91zfg0zLZnNF+8+iutK9Z9jOccQB3WAPiFX+Irwjm/Fn/Ft8Ei/+NHtOLoV1bgNQ4XuPP0Wn3pVmyczYnT707gHRP5VpFWaepbPfKNln1tBJSZc5Bv07k6hQpVaVBOvRvUXjuYYYtC2Y/lTvH57D51FT83sR93GB5u1/oK4umjbuVbjo5pNWtNvgrTXDFY+OL+8dV8iQD8t6ouO5hnbRpCAfwpZfqNailxIuSfnux9apPxBgNmha0OCPcLvd8Fdcfzii6QjOfzMCFHpufpUfwPjUk2MTtDe4cDoB3W2HTaqrLMCbgeev6VIcv4ns50Y9Dv11I+nlVYVhMgudFpPwyKKB2Ua2PvWmg069Mo1tLxyeKNMFOFKyldPBoimCnA1FNKfc+lca64jf5VyqQ2UXbpVznnCIztsoLn4KLn9K6VA864zs8IwG8hWL0N2b6L9ahK/Iwu6LrTxGWVsY5lZ/i+J5pGd1JLEsSEzDvG/0vXIYpCNVI/8A5n4eN/pSaFG99Ax2uSwNvDQ12hwCWsqEDyZv415q8RFze/Ne7IlYeza3JcVnjBHetfa6S1JR4RpWIOXug945he1vrrXXA8BGbMoe46FyVPxFqtPA8E0ZJIU7909SdSTUjGxxFtBzJVSWsfG0udqRsqqnBvL5Xqb4Xw2N7rKgZrZVYsVAHn5irSuFXIXlCg3J0vYDoCbf1eovigENmyZl3tqNCOo3rsKbhEPuC3yWa7EDVNyC4d5qBg4AGdo2fLluQ1ixNtLWHpT8Zrh48Oo7wJB3110Fviam+GcJzMJxJZNxfQjxBrtHwRBeSJlLC7AZs++qnpQ2mdku0b877hSdVt4gzm9rEC2zu9VeDl28oiksALFzdfjYH4aVx4lgYUl7gITSyE3a/U36LtU3g8DI5ZmsDexdtBc/Gm4nlUu3cbMfxMQQo+B/FXPgExkMZz8V2FXaUcSS2lrDYlRDNGRZEFxqD5jpVp4bzFFNho8TnVVdb6kaMO66eJIYEelVXjmBbBqTmVu4zd2/QedZ9yfjtHiPQiQH491v4Gr9JmihkeRqLaKtVRx1csbQ7sm+v57lreP5zUaQqXOvea4X5bn6VWsbx6ab33NvyL3V+Q/jevB21MJrOmq5JTqdO5bdNhsEA0br1OpXt7S+l/W9c5MTbQf157VwNxr9aaI7/rXDiHkrgjbzSd/9qBNS82CQ4ONlUCQMyObtmYasNNrWtavVguEIgmE694KoQG91JFywsd9t6kISXAX8VwNYxrSbHQkW0ubG2ncq+Ad67xjQ/DT6V6FwLyvaNCdNFAvZRXN4iuh+Xh5VwII1XbiNdpfXotN4fihLEkg/Eqn1tr9b16L1XeS8XmhMZOqG4/6W1H1zVYq9dBJxI2u7l8+qouDM5nQog0QabRrqq6eDRBpoNOFJSCOI94+lcq64j3vlXOgbJO3Qqmc/S5nhiHQNIfiSFH6GrlVG5hjMuNYdFCJ8hc/UmqVe60VhzK1cIaP3GY8gT9FGYTh1zUt2cUAGfVjtGurHw06V5cfxEQfdx2z/AIpDqI/IDq3lXmXh5jQz4qQwIwJ1scRMPK/uD4/WsiOIudlYLlehmlAbnkdZvzUl/wAS1yu2S+ghiAeQ+R6D118qlIuY4MKt5rReTtnlP+kbetqzfH81MSUwa9hH7uZbmVh+0573oLDyqFGDLasSfMmt2nwR57UzrfP7eC8xV4nG7sxt/Pd6krUpPavhmOVQ5G18rm/wWME/WpKbGygBz9wDraQ59x+TMTfpbpWKzwEEBb66aX/hWoucLwuBc7nEzMAqMzE/ugk5VFXKrD2sYBGTf85rPp6wcTtAWVkmkebBOMOQZLXUZQAzKb2sdFvbeovlTh+LSefE41RFmjSMQ5o3jYgl8wCkkWuRrvnPhXml4mVELhryynuYaKwNgL2I6XFySdABc1040s/Zy4iWZY0RHmMSIZCuVS2XtHYZuo90b156avjpSGS6OO2+t+5bFmkEA9k76XI8V70cyS5kzPqbo2gXwym9qmgpIsAwPW1iPmDWZw+04Hh8OIMXZ4mS4CqWysqNkZ81rX0Jy69PjU7yD7RxiWMGICo51DDQHYaj+radNtOOhfwy9yqy1Ic6zdk3m/AGPDzPa9kfbzBH8ayfgiqswtobWA8b+P0rc/aQirw3EOb+4F0tfvOoFr9dawf7G+HljYjMr2eOQXyyAm2hOxvoQdQd6sUkH8EjTu70XQ1H8sbuTbfNXBGvXZIr1w4VM0hZWK6A9xehGxJ+VWThvCM3SvKPiLXZV7L903JmXgwmDYnT5bg/EVYpcOJIxaMK8YULkCjQabbsT61YsBhEuSI1VQAAB4+JNR3GYo7gMDm/LG4BJvoBfbS1XY4A1ps4ELAkrxO8dkgj87t1zPDe3RZ52EX5r2W+UE5jmOlgLWFNxnD+ycySsHRzdR+cnYEj8NutHiJOKw6pFMsMiHsyW+8WzCzC+lzYaEdfmI/FY6LA4dMKXcphlJmmRG7iXJuVB7q67XuQNL1ac2MMzX108VXEjwbE2GunQdxVhjkLKeztdtLjoBsBbYCq7j+AEXPrXE+1HDQSrHfPH2aOs6ghQJFDZWUag2tsDv02q2QcTjxMXaxESLbNZSC1vEW979fXSpVVO4RgvBsuFNV8N5LAqzy4ewns2iv936k90/PT1q5Cq3xCFSvaRm4OoYeX8jU5gMV2sav4jXyYaN9b11oGlrMvLkoYk5sjxINzv4L00qF6IrQWWnCnCmCnCkU7p+I975Vzp+I94+lMpDZM7ppqlcfxphmcR6yyscttSoOl/j0Aq7CqXwlBG0/E8V+FnEV9rgkZh5ALYf6jVOqa5+VjdytPDnsjzyP2A26nkPVcZYouFwjEYqzznWOHQhCdbn8z+fT61X+D8Gn4zK2JxMhWFWy6aszD8KXFtNLsRpewHhU+P8efG4hpnJsScq/lXp6/10rV/ZzjUfARonvRZkkXqGLM1z/1A3v8fCpYkH4ZSB0I7RNien3VZ07quYmQ+CZ/ZDhsREL5Q5F7PiHEpHiBnB+lZvgZu1UsB3S7iMH3igY5c3ibaelSfN3IjniiMbvFi5gc3VSTmkQ/BQSPEDyNTHtG4TDDBh8NhYY4nmmCKY0UPlAINm97d161n4fiP7Z7cz3PzjroOvVQmp+ILCwsqwwGVnFyqjvOqswUdcxUGwo4vlnEIY3+zS95girlW7EgkLlzZgNCTcADratO5lhHYQYQbSzQYe3QxoRJJceBSIj/AFV4OfOchw2NSI+1mlJWOIEgWFszMRqFFwPMmh/6mq3ua2nhBLibBchh8diXOUN7PeCSx4nES4lQJFVI7XDEGUdq/eGl7dmCBeob2vDEx5XfFN2EzfZ0wMV0uuS7NIxPf71r6WFxVx5MxjHAtjZwFadpsY6qSwC7KBfoEjWsUk4jNjis+KlklKsxjV27qi/QWsPTwrMw2KoxHFXzvI7Ng7S+wtp01CtPyxRBoXrwkwSLsD/d7i+pRxpnHpoR1HmBXOHEtG2ZT3l8Pr6GuchrhG1zX0k2HZCogXWz8z8d+1cu9qTdi0UbHxIkXU/EWPrWf8rRjFBsA7ZWZhPhn/JOts4Hk8Y28Y161MYYn+zL3/8AyIrfNP8AaqnLw6QIJ1RkQEKsveF2BPeDeIYdNtNKpwNAjLb89F1O60zgvDwdFAC76bEeJNTKYsEhUBKn3VXRpbbm/wCGMeP9Cu8KxubDQRqCxeOPOo3diLLEPiQSfAClzTx77EnYRENiZAM8g1CDZQg8ARZR1tfwryYo3zzGIeJXoKipbFCJH89h+fn0keZ/aCMKDDGQ821luEj8id/Tc+XWs8pcdnxGL7J5QvbXDzNbMqKC5SG+iX1Gm/W9qreL4RNDlaeOSPtDZGkUjO1sxHjfc616MDw2SVuyhRndh7qjXLcbk6Kt+pIGlerpqajhpyWOBHN1wfPZeLmq5nSgFpHQWV24xzhh1eeNVvHCpjiC2IMpABYnqNG18q9PFVxD8KUYVUd8RF2k8slyAskBeR7bux0RR0uOgqJ5e5KhGHTHYyT7sL9oeEi0YRQTaUnVrHcDS4tqDXo4nxIvy882DkZOzQqjrdX7OKXJY9VJjA8xevCYtVU080bKXUNeA4kHKSdvha/it2B0xZ/MeWgWY4TGloI1N2VVsma2ZVBOgboN9NvKpvkXm58Bi0Gb7mRgrqdlYkAP+gPiPMC0Zwng0k65cNEzhEzm2yrYtdmOgvY9bmoLEShlzDYi4r3rnRuHCuLgC4HJVBfdfRnEUEc/d/usSpkC/lmUd4DwuPqK58o8UHaSYYnUfer9A4H/AGn5158ViWfCcOdveZ0J/wBSqW/Wq7Njjh8ak42Ru8PFD3XHyJrNom34kY5bfNWawdiOQ7ka+BstTo01WvYjUb38adU1TRFEGm0RSTXWf3j6VzrpPufSudIbKTt0Kyr2s8ZsUwkeigZio21t/t8zWq1hPtEkLY57+Y+RsPoKs0zQZRdLkVXsJh2kdY0F2dlRVuBdmIUC521NaHyRyzjcPi1keMxpYrKWZCGSxIUBWNzmsQemvjY0TgnFvsmIjxGQSdmS3ZlsuY5SBrY2te+3SrjifbRKVtFgwrfmkmDKPMhVF/nVbGnVsl4IIgWOGpNt/ipQtYDmcdVpmKxEYeKOQjO7HslO5ZELEj4Lf5261HcX4JBJisPiZ3ytBmMcZKqrNo2Y31OXLfTyrO8PydxLiTfbcU6g2vGkjPGADqMiIpyDwJseuu9DhPs4OPMz4nEOZoWaF4pM0rK4AK3dnIKkW2FeQFDFGMxqACNCACbX/LK5xHE2DVbuN814OPHQGaeILBFNLmDhvvJMkSKAlyTl7Q28CKz/AJ95oixuOSTDNmjjiyhyGQF8zk2DAE+8vyqwYf2cwRQwxyJbGYjMoQE9nCLZnchbFsieerEDY6SWO4dgoWHCcPHfETqEebKrvHG2ru8jbNkUkADS42q1SyUtLK17Mzy33AWvqfcovD3tIOl1XcV7QJZcEcFhcG4tD9nacNmyjKFZgsaG19dz1rw+zblaPGTNHOpMUUeYhGZO+zgKLrY2sJPlWuR4U4YxJD2MWFRWDqbhy1u6VOg31YnU3qN5RgiEmNxMVikuIYhxYgrGgzlSNCucyEWqDcSZFDKKZmXNsbknfmevuUuGSRmOyyTnrDRQY6SHDLkjjyx5bs12CgsSWJJ1J+VQkAJ0AuToB4k6Uzi3EDPNJL/mO8n7zFh+tXv2VcpnEzdvIPuo9bnY9P5j5npXsqZxip25zcgearOFzorDzFwv7Ny4qWsWkhkPndgAf3QD61VOWQJMNNG98qhZCwDMED3jYlQD1VHv+xpa5NWT2j8dOKglyaQxtEq/tXe2b1tf4CqFwfirQ5goUhwFIbNe1xopUjKb2PUG2tcYM1RTuy/608LfddZojA8NdvbXuutB5eRcFgmxcn4Q6RDrr78g8yCqDwvQ9m+DGIebHzWaXtOzU2/u+4rMV8CQwUeAXzNQXMXF2bhuERjq4LHzs8jfqU+VQ3AOZpcC5eIrZrB43vka17HQgg62uOnjVXEMOmqKKWOA2e4/HXUX71zfU3la5+wFh9FO8W4hicZxeLh+PjMGG7UvDkAu7Ij9me2IObNqCBbe2hFTfAsMuD45NhkuscuFjmjS7MMyNZjqd75jrVkwHF0xGDXFyx9moU4gpIAchjuc6kj9nMGsNCKrvEPaJC3ZNw+E4rEygIo7N1KIe8Q7Wvv+FbjQm4GteBbJUTtdTRxENDS1wB7Ide+YnblqSfFXCGAh5OvLquvGcGp4Tj8MzBRG2JVSzgAAt9phFz5OmnpVJ5U4liMRgv8AhWGjQ/aM7PPJmKxxMiLIco6hhv4kWBNSR5WmxZefikjrI2Jgw4w4ASMM5hUyKASCezNgd+7e+lqtOE4wicWPDzGsUaYZUg0sHzsHZR0tYWHiUN7k1dbIymhfEAJHE5z0aWgaj/Wpv0ULZnB23L3rw8h8vScOxJgd1limgzpKnus0LgEG+xyyeYIrKZeCt9tfBLqftD4cHy7Q6/I3rUuPcZbhk0M2LljsHeOHh+GQKFwxikGazWJbMIhc2UC4HW0byJhRisbieNzx9lFmJSIEm7EBGN/xMfd+Lt4VrYTLO6Z9VJq1zRdw0BI0HlvbRRe0EBjd7q78XYCXCwDaFGmYeFx3B8bAVn3H8US5t41ZsdjzaXESaPIStvD8wHkLKv8AoNZ7jseWc16nCoyQZT/Y+XJQxE5csQ/qLeO5+a2XkDi3b4JQxu8R7FvgNUP7pA/0mrLWR+ynjOTFtAxsJk0/60uw+al61sU6hmSQhUIzcI0RQoiq6mu0+/yrlaus+/yrkaQ2UjukKxj2o8KKTrPbuuN/Pb9R9a2YVE4/gkeOgkw8g1VmynYi/n06fTwrpG/huDk2i+i+eAam+S+HriMfBE4upYuynZhGpkyn45RXm5k5alwEpSUHLeyydCOl/A2/2uK8vCOLPhp0xEds0bZgDex3BU21sQSPWtKpc6ane2I6lpt77IaLOBK2Xj3M+Hw+KRHXESYhV7kEKuVIl0vluFYnzva3SvJyfMXlxXEpCYosTIkcUblRfKRGGNrjMW7osddaq3EfbNKyFYcIEcgr2ryBwt98oAF+u5qq8W5txWJiTDuY4oIyhSGJbWyCy94kk2v1O+teFgwWqezIWZb6Ek30vfQe9XTK0a3Wr8anXC8VgxU72hmifCKWNkilzK4ufwhrb+PlUXzUsHDsfFxVpCxmcRNCMrEI0LI0iWNyAAum1zvrass4nxWfE/8AqcTNKAbhWbuje3d2vqdbdajzEgNwPhvYelaUOAPbYyScrEDmFzMwPJa3zRx/gsrDFzOMTIqhVgRpSGI1XMmgHgbkDxvVei9qEUXDPsMMMnaNE6NKSioryljIVANyLu1tulUeHDvM2WNSxPgP1PSr5wH2cJCFm4m/Zrowg3kbyyb+rADyO9dDhVNCwCV5IB0ueik1z3us0aqD5J5Gl4hIDYrELFnOgy/Hw/Xp4jUuIcRSKEYDAAZLFXlFhnsLGx/Lbc+AsKjuIccLIMNAnYw9IV/vJP2pW6C308RXjmx6wRNY3cqQWGw091fAfrXS8la7JHo3mfRaHBZQt4s2r/6t+pUNzViVXDGBDcZlJPi3U15+UOB6jESDbvRqf/P+Xzo8JwBnPayrmjuCEbMA+41I1y3+e216sMuLAGVRppcfqDfxtU8QrW07f28J239Pf1U8Po31DuPNrfUd/evBzHw1sUq9nlXsxdQbBWDWuLjY31v5m9V/gPEfsOLWSeIsEDq8VkLWZdCoYgXzBTe+16taA5Ra+vxsSPD/AGrwcQ4QJBaRD4LIB3kO+34h+yfSxqlT14kjNNU/8OFr89VYrMJB/kh3HLqvNxvnDEcWdMGijDQTOkTLcPLJmYCzsNAvXKN7WvVn43wTC4DCu0arhpIVvhcXmzTyyhCSuXdwbZSpuCCdAAKzieKTCyqdmVhJHJqUbIwIZfEXAuNxsbVbOM+0LDSKJ0whbG9mYVeTIYog4IYhs3eXU/hBN7aVWxHC3xOhZQsPC55TueruoI0ub6X0WGx+/E371Z+McRw8uFgjx864eVooscsqkoEkTKc8d7gkM3uG9wfln3MXtCmxuHbDFIgpYA4oLKryBHDJJGhP3RJF9SbXNQeO4hLiZVed2lkCiJFC2VV2yRxqNB6XNWjl72bzTWlxYaOLS0S/3snW2nuD6/8ATvXeiwSnomCSpNyDcDk093Ppp3IMjpDlaoLljlN8fMXN1hXWbEsTsLXVWa+v0HyB0ySRQkcEI7OGMDs110Uads1+u4QHxLHXftLhlijWFVVVjtlw4/u47bNKR77dcvidarPHeOBAVUkkm7Md2Pj/ACFW2Z8QflYLRjzVwZKNmdxu87dybxuV5bJGMqe6rNcLp0vuTrfS51qFh4bGv95eRrsBqRGQNz4nY6X67V1HEDI2WBWkJzXFtMpUjvlhpZQbk/l0bS9Nhw4Yn7ZKY1RnieFSgkXLHdTlNy4LZFFgw0Y93c7QY8DLeze7dY5OY3O680nEGinjkjKhoiGXL+Fg1yD5XG1hvsK3ng/FFxUCTx+64zW/KdmU+YNx6VhGK4rEIjBDEtiqq0xuC7o1xKo3W927pJFmGndFWX2Xc0GCb7LIfupTdSfwS20PwYCx87GuksRdGCBqPMLnfKVsFKhRFZqmu0+9c66T7/KudJuymd0Kq8fG+yx0sZPW/oVDfxq02rK+fXMPEi2weJJB6Aof/EV3haHuLT0USbLS54oMYmWQK1x1tf0qi8a9isT3bDSFOoU6j4a/zFQnC+bym5q08P59vbX+NTMMkWrToph4duqJivZDjVJygOPlf5E14/8AlbxA6dj63rYoOcFbwNdv7UDwFLizqWixr/lRi1GabLGN8zEW/W/0r0YDkXDqRmMuIYfgjU5fUn+RrSuK80ErYBb9CVzVUsbxOV7h5HK/kSyL8NKozOrHuysH571oUwpg3NKfM/ID6oxv9mGWNYsL8AHnt4D8v/ZXhkm1LC4vqZZDmc+YHT+ta8ks5X3FA8zqaj3ikmJswuNSSbAX2F/n8jTiwpzjnqH+H39FYkxVkYy0zLd5H01v4krrjuMBQQnXdjqT8TS4RCZzncHshv4NbcfDUXPnXkg5bd2Uu65SQDYm4vqV2sD61Z3CxgJGALAKAu1hp46/H410rq6Kmi4VPv8AL7rnQUclXJxZjcfP7J2ImAFl3sBbooAAAHyrpwjh5dszrePZ2bMALj3rjUEb+FR0LB/dvoQL9DcX0/rqNut84FwxI4C8hy90sWvbKovf6C968uxhfJ2l6OrnbTwdnnohgMMIMmfISiCRY813UMwvJa2oJA2vYt0p2J5o4aHMLSxCS9jmJC3Ovv5betQeL5riaOOcASdowgACDtHWN4XMRZje3e9SvrVJ5w5fKYpI42JhxJvGzhI41laRu0jFtEC3FwQCLnetdjI2yiCYFtwSCbbjcfBeUlqC452G/WytvOPLglRjELADO0Jy3sfdkRhoR4MPgfA+HlLkLAYsXaRw6Wzws5DDz7oF1PjXk5C4rLE03DsSD2mFDTxI+4Rf/UQAk6o0bZl6demnl5lVsHjDJAxH4lYbFW11HUEW0rYpe23hNdsLgjmCqs5P/r13961bhnAMDgh90iA+Nhc/E7n1Jrwcw83IFKqbDwGmnxrOk5necqucR5iFYsTlUHdweqgakbjz3HJuLwRkOSZnDRSBO6QCjt2kbkExlXXIQylyNQfPoaQE2k1XMS21avdieIy4k5IF7twC3uotyBdj4a3O+lz0NQPGOGJEhzzq09x90pDCxC3BI2Iu4JvoY7W1vXPiHMs0oyBuziF8sEZYIoOe4Gt7feOLeDEbVE1ejiLBYaDoFyc7MbnUqcxvNjd5cMgw8ZcuEXKSDdSCpt3PcQ2Xrc/iIqEdiSSxJJ1JJJJJ3uTvXTD4ZpGCRozudkRSzH0GtXHgvsoxU1mnK4dN7N35P3FNh6n0qRdHFuUrkqlVO8u8r4rEsGgRgv8Am+6v7x0+VatwT2c4TDWOTtnGvaTWbXyX3R8jVnC2FvpVaSs5NCWW68HAsHLFCsc8gkZRbNre3gT+L5dOtSIoCnCs8m5uugC6TjWuddZt/lXOoDZTO6FZt7YMFb7PiANu1gY/ECRf/F60moPnbgxxWCkjUXdbSxjxePUD1GZfWu0L8kgJUSFlHKfDo8TDPG4VCpSR8W4BWOHaRQxP3T2BZWsRoQdKksJ9nwrIEJlmtIrNHM0uUtDIFssGty+Rbg3Gcdao+GxKpKkjKr5HWQo1rHKwbKfjarHLz8wAEMQWxJ7zmxu+cApGFGUaLa5uCR4WzsSoqx87uESWP3F7AaW1+dtl2iLQBcaheOHGzoUjKnMyLIEG4UqTrfawVr32sb1KQ4rFFS4ikKgKS1tAG2ub6VXeI8ZlnlEzd1lGVSgcEAOzr3iSxIzWvfYCmjiM9soea1rZQ0treFq9BCXGJvFyh3PouJjdfsgqyvi8TdlaNgV94Gwy+/vc/wD6pP3DXjnxk93BQgocrXKixCNIRqdTkVm06AmoZcVPawaa181ry+9mz3+OYk/Ek0BLPcsDLc5QTeS5Ciy3PkNB4V1D2DmE+DJ/k/BSr8OxbsVETEgupsVIvGQH1vbTMtz5g15pMFiYFZ3jYLYMS17WOYBtDfYtt0vevJ9oxB/FObbay6aAfoB8qEkuIIIYzEEEEEykEG1wb7g5R8hQZGnQubZHAf8A5PwKuuExOWPSJoyyhTm71iVDk32IYMp/+tPK6M3kDe51J9PH+ulVEyT+M3TW8nQ3A+F6muF8YdhklVgfzWbK3x8DXlMQoSxxljcCOnT1XrcNqw5ohkaQeutj6KwcLiDSKBsNAPXr4nzqY5unkaF4IhdpJIsGiggG7XLfSNvRqiuDPaRfjvUhzmzwo08fvQ4iDFi+oyyI6XI6jPdao0Ic6QFv/V9L7XsbX7rpYzYMI5W+ov5KD5a4V2GILOUIilOFWdGWSNMSQuTtANQjAlLmxViOovXTEYdWxc/aljgoZRiZoZUZ0TEygxSIGX30QyJIRtZjXpg5wy4DEY1IcPBM0ixIUAJmkJBPaLoxsGZrnzPxdxKdeG4d0uzPHkdMQjtFJLPMXDCS+ZZCVHabWyrrYgVSqJqqWoc6Yds2YALcrXIOwtfcG9ztob+chjjYwBm268P29X4rEgEbNDBiw88bM/3ZjcRQsx99kFrt+3bpXLn22aPL0RLfCwA+lqb7PeDSuJsc9yZCYllP42Lh5WPxcKPgH8Ki+cOIB5yqnuoMgPkosP0r12FwcGXhjZrbE951KU5BgHUnysoqHM5yqpLb6DUW3J8B5namOmc3A736nrfwNdsQDD92D32W0m3dvqYwwOotbN8gSCa9/AeDPiHWGMXLkX1ACi2reNgL30/Wt8uFrnZZ2yHBeTMXi7dlCwX/ADZPu0+ban0Bq+cF9j8SWbFyNKf8uO6J6t7zemWrxwnhow8EcCszCNQuZiST89h4DoNK9dZT6l7tjouoC8nDeEw4ZckEaRr4IoF/id29Sa9lKlVZNKjSo0kJCnCgKcKSkE+beuddJt650hspHdKlSpUJLGMVAvaNovvN0Hia832bXur8h/KtrTCIuyIPgqj+FdBptWX+wcd3r0wx1rR2YvP7LG4OHyttHIfgjn9BXok4FO20Mp/0P/KtdvQNP2a3/RUD+oJL3EY+JWTwct4oDSCX9236048qYs/4DepT+LVqpFC1P2azqVA/qCfkxvn6rLYuU8WN4W9Cn8Gps3LeKP8AgSfK/wDGtUpWo9mx9Sl/9BPe+Rvmsj/s1if8iX9xqYOAT31hl/8Abf8AlWv2pUezW/6KmP1DNzYPNZDhsBiIn70MuUHRuzk/lVxMQxMViheytDNAbB5Im1soP+Ird5b+JHWrZUfxbhPbKSjdnLbuyD6Bx+IfUdKmyi4bszXKtPiv7gWexYzxPkPEI5+zr9pjuQrx2zjykQ2ZGGx0qY4J7NsdjOzXGs8OHiPdSRruotYiNdQmmlzt0FSeL50mwc3ZYuJe0A0kZVbMvRle3eX+tK8HFvafLKtluotfTT4VvcOaS2YA22P17isYujH/ADdWDnPmKHB4YYPChVCDIAtrDS2n86y5JMgMzayPcRjwvcGU69NgCDc3vtYgymUtNMSVGlr2LMbWUHxsQT4C3iL8URpCWY3ta502AAAHpVyKERjKPFcnP5lP4dgi7AKpa5ACjc67Ctu5P5VGCiuwBmcDO2+Ub9mvkOvifgKhPZ1yd2SrjJlIci8UZ/AD/iEdHI28B8avlqqVU+Y5G7KLW8ylSo0qpLolSpUQKSaVqIFICjSTslThQFOFJSTpRrXOuku9MtSGyCm0qNK1NJClalRoQm0qNK1CEKVK1KndJKhTqFNCFKjalahJC1C1G1IihCjOP8uw46Lsp1v1VxbPG35kPT4bHrWJc08pTcPfLJ3o2No51Byt+yfyt+yfS4r6ArhjcCk8bRTIHRhZkYXB/kfMaiu8M7oj3JEXXzniMQZSqqLKgyIoAva5JJPViSSdeulhpV79nnJ3bt28y/dRsQFYaySKdvDIDvvcgDxqQ/5WGPFAR2bDNcmRj97EPy2/GTewPz210PDYZY0WNFCqoCqo2AHQVZmqW5csfNRDbnVdKVqIFK1Z6mlSAo2o2oRZCjSo0rqSQo0hRFJNICiKVEUk0ZBrTbU+TemUgmULULU6gaaihQp1qFNCbalRpUJIUqNqVqEIWoWo0qEIUqNKmhClRpUIQpUbUqEkKVGlahNKlRtStSQhaiBRtRtQmm2pwFK1GkhIClajStSTRogUhRoUkn3ptKlQEFClSpU1FCkaVKhCBoUqVCSVI0qVNCVKhSoSRoUqVCEqVqVKhCNKhSoQjSpUqE0qVKlSQnCiKVKhCVGlSoTSp1KlSUgjSFKlSKF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data:image/jpeg;base64,/9j/4AAQSkZJRgABAQAAAQABAAD/2wCEAAkGBxAQEhUUDhQQFRQVFBQWFhUSEB0XFRQUFhcXFxUVFhcYKCgiGBslHBYVITIhJSorMS4uFyIzODMsNyguLisBCgoKBQUFDgUFDisZExkrKysrKysrKysrKysrKysrKysrKysrKysrKysrKysrKysrKysrKysrKysrKysrKysrK//AABEIAK0BIwMBIgACEQEDEQH/xAAcAAEAAQUBAQAAAAAAAAAAAAAAAgEDBgcIBQT/xABREAABAwICBwQEBwsKBAcAAAABAAIDBBEFEgYHEyExUWFBcYGRIjKS4RRCcrGywdEIFyMzNVJTVGKToRY0Q3OClKKjs9IkJWPCFSZ0dYPw8f/EABQBAQAAAAAAAAAAAAAAAAAAAAD/xAAUEQEAAAAAAAAAAAAAAAAAAAAA/9oADAMBAAIRAxEAPwDd73WVnbHorrxdRyIIbZ3TyTbO6eSnkTIghtndPJNs7p5KeRMiCG2d08k2zunkp5EyIIbZ3TyTbO6eSnkTIghtndPJNs7p5KeRMiCG2d08k2zunkp5EyIIbZ3TyTbO6eSnkTIghtndPJNs7p5KeRMiCG2d08k2zunkp5EyIIbZ3TyTbO6eSnkTIghtndPJNs7p5KeRMiCG2d08k2zunkp5EyIIbZ3TyTbO6eSnkTIghtndPJNs7p5KeRMiCG2d08k2zunkp5EyIIbZ3TyTbO6eSnkTIghtndFOOW/FMiZEF1ERBTt8FVR7fBSQEREBERAREQEREBERAREQEREBERAREQEREBERAREQEREBERAREQEREBUdwKqoycD3FBJERBD43h9amrfxvD61cQEREHiaUaVUmGsY+teWNe4taQwuuQLn1eG5Y59+DBf07/3D/sWN/dJ/zWl/r3fQK0ThWGTVUrYaZhkkffK1trmwueO7gCg6a+/Dgv6d/wC4f9ikzW9gpIHwhwv2mF4HzLQ7tWONAXNFN4OYf4ArzMV0QxKlaX1NJUsYN5eYiWDvcNw8Sg63wfG6WsZnpJopW9pjeDY8iOIPevvXGOjuP1OHzNmpHljxx7WvHa17fjArrfRTHY8QpIqmLcJG3Lb3yPG5zT3EEIPXRRkeGglxAA4kmwHiV4cmmuFNJDq6hBBsR8KZuPLig95Fj/8ALjCf16h/vLPtX0UOleHTvEcFXSSSO9Vkc7XOdYXNgDc7gg9hEXw4njVLSi9VPBDfhtZmsv3ZiLoPuRY//LjCf16h/vLPtT+XGE/r1D/eWfag92aVrGlzyGtaCSXGwAHEkngF5f8AKjD/ANbpP7wz7VY0oqY5sNqJIXMex9NKWvY4Oa4Fh3gjcQuO0Hb0EzZGh0bmua4XDmm4IPaCOIVxYroNXww4ZRCaSKO9NHYPkDb2aOF170OLUzzZk8DjybM0nyBQfYiIgIqEgcV5kukdCx4jfVUjXngx1SwPPc0m6D1FTMOi8jSJ7pKZ3wcudcx5tibuMWdu1DC3fcszcN/LesC0CpJI3kRl7mmHNMWlxiBdE67HZ/6XaBpsOAvwug2T/wCLU36eD9837V9EMzXjNG5rm82kEeYXEK6j1GfkeD5c3+o5Bn6KjnAcSB3lRErTwLfNBcCIEQFCX1T3H5lNQn9V3cfmQTREQW/jf2frVxW/j/2frVxAREQad+6T/mtL/Xu+gVrTUz+WKXvk/wBNy2X90n/NaX+vd9ArWmpn8sUvfJ/puQdWK1VZMjtrlyZXZ83q5belmv2WutEaf61MUosQqKenfCI43gNDoQTYtad57eJWB45rFxatY6OoqnmN3FjGtjaR+acgBI7yUGLutfde3ZfjbqujtSFY2nwV81QcsTJZ35j2MaG5iPEOWntW+hjcWqDE+eOFrQHOF/wrx2iJp3HqezkVuzWxQsosBlhpG5I2CBgAO8MMrL3Pbft53KDSOnmntXisri9zmQX/AAcDXeiAOBdb1ndtz4LxqLRyunaHwUtVIw8Hx073NPc4CxXn0+XO3P6uYZvk33/wXZ8dVTwUwkiy7BkWZuyFxswLjIG8d3CyDjbEMPnp3ZKmKWJ9r5ZYyx1jcA2dbduO/ost1MsJxilsCbGQmwvYbN288gvg0tmxDEquSolgqbvdZrdi70IxuYwbuwfxut8aodA24ZT7Wdo+FzAF5I3xMNiIh8567uxB5GufWRJQEUlCcs7mh0koteJp4Nbf4xA49g792gQ2eqkNhNNK7ebB0j3W7e0le/rRlc7FawvvfbEb+QAA/hZbQ+5thp9jUvsz4QJGgndnERaLW7QC7N5INLVGBVkbS6SnqWNG8ufA9rQOpIsF563z90DpHIWsoKcSHNlknLWki17xx8OYzHuasH1U6vpMSqQ+pY9tLEQZC5pG0PZE36+Q70G4MDH/AJbZ/wC3u+g5cursjS5gbh9SGgACmlAAFgAGGwAXG6DZ+sfD5pqLBzDFLJai3lkbnWvktewWuKmklhIErJIzxAewtPeLrrnV5+TKP/00X0QvK1w4fTS4XUOqQy8bM8T3WDmyg+gGk8ybW7boNUaqtaM9LKynr5HSUz3BofI67oHHcDmO8s5g8OK3vpTpBDh1NJU1F8rBua31nuO5rG9SVxot1a5KyV+EYZmLrPDHP3+s4QixPM7yUGAaY6wa/E3u20jmQm+WCN1mBvJ1vXPUr5INB8Vkj2rKKqLLXvsTcjmGnefAL2NTFFTzYrC2qykAPcxr+DpWtuwWPHtNui6pQcc4DpFX4XLemkkic0+nG4HKeFw+N27s710noLpxFi9JI8AMmjaRLHfgS02c3m07/Ky1p90fRU7J6aRgaJ5GP2gHFzGkZHOHO5cL9vgvG1CzSCvma2+R1JNn3bt2UtJ5b/nQa0XQ+qPTHDqTCoo6qqgjka6Uljn+kAXuI3dy54WVYPq7xWrgbPS0+eN18pErATYkHc4g8QUGRa3tYzcUc2CjzCmjdmLnbjLJwBt2NA4X5r59SGBz1OJRTNDtlTlz3vN8t8pDWX/OJINuQKwSvoZad7o6iN8cjeLJGlrh4FdF6ldM6Wrh+Cshhp5ohmMcQsyVu68jRxvfiDfs38g2eEQIgK3Ueq75J+ZXFbqPVd8k/MguBECIIW9Lw+tTUbb/AAUkBERBp37pP+a0v9e76BWtNTP5Ype+T/TcumsbwGkrWtbWQxytaczQ8XsSLXC+HDNCcMppGy09LBHIy+V7W723BBt4EoPLxrVdhVZO+eoikdJIbuInc0E2A4A2G4BYfprqWo200kuHuljkjY5+R787HhouW794Nu1bkXz4iLxSX/Rv+iUHFlHVyQvbJC5zHsIc1zTYtI4EFdZYeG41hLPhIt8KpxnsPVeR6wHRwuFyMutNUx/5RR3/AEX/AHFBzFpPo7U4dO6CqaQ4H0XWOWRvY9h7QvqwfTbE6OMR0tVMyMcGXDmjuDgbeC6yxfBqasZkq4YpW8pGA26g8QeoWOnVbgn6nH+8k/3IOffvnY1+uzeyz7Fl2qrTnFKvE4IamqkkjdtMzHBtjZjiOAvxstp/eswT9Tj/AHkn+5fZhOgeFUUrZ6anjjkZfK/aONrgg+sbcCUGp9fGhErZzX0zC6KQATBrbmN4Fs5t8Ui2/sI6rVWD4xU0cm0pJZIn2tmY61xyI4EdCu0btcOwg+II+tYpX6tcGncXPo4Q48THeP8AgwgfwQc/nWrjR41V++CP/aqjWvjY4VRHdDH/ALVvX70uCfqv+a/7VT70uCfqv+a/7UFaWvlqcA207s0klC9z3WAzOLHXNhuC5UXaUOC07KYUrGWgEZiyZj6hFiL8Vi/3pcE/Vf8AOf8Aag0Jh+szF6eJkUNSWxxtDWN2TDZo4C5bcrztItL8QxAAVtRJI1u8N3NYDzytABPVdG/elwT9V/zX/apRaqMEaQfgrTbsdK8jxF0HP+rvQmfFahrWhzYGkGaWxyho3loPa48APFdG6daHx4lQmlbaMsymF1t0bmCzRb8212noVkFDRRQMEcDGRsbwZG0NaO4BfQg4yxTC6vDajJO2SGaN12neN44PY7tHULOKPXdizI8j/g8jgLCR8dncLXIaQCfBdD4vg1NVsyVcMUreUjAbdQeIPULE5NUeCOdf4MR0EzwPK6DmzE8RrMSqDJMZJ55DYBrS427GsY3gByC6A1T6BPwullmqgPhM8Zu0b9lGBcMJ4F195t0HYs0wLRSgof5nTwxE8XBt3noXuu63S69d7A4EHgQQe4oOH11VqW/I9N/8n+o5fL95nBP0Mv8AeH/asywDBoKGBlPTAtjZfKC4uO8kneepKDT33SdBGPgswaNoc8ZcOJYLOaDzsSfMrA9TUrm4xSZTa7pGnqDE+4XR2luiFJijWMrWvcI3Fzcjy3eRY3txXk4FqtwuinZUU7JRJGSWl0xIuQWm4PHcSgzYIgRAUJh6J7j8ymovG49yCqqiICIiAiIgoiIgKE2XKQ+2Ugg3NhYqzX0hlblEksfMxODXHxINvBYliWrGiqfx82IPPOSukfu5ekTuQeDiej2iNN+PNI0/mipc93stJP8ABUZrdwShibBRtqHxxjK0Rx2AHQyEEqVVqKwtw/ByVbD2Wka4eTmrxqv7n9lvwNa8HsElOD/Frh8yC1X/AHQG8inot3Y6Wo3+LWt3eaxyv14YrJcRCmiH7MeZw8XEj+C+nENRGIsH4Gaml6ElhPmCFjOI6sMZg9akkcOcRbIP8JJQWa3WPjEwIfWzgH8whn0AF4dTjVXL+NqKh/y5nO+cq1WYdPCbTRSxkbvTjLfnXzIMu0L1iV+FuAieZIfjQSuJYerTxYe7yK6A0J1k0GKANY7ZT23wymzjzyO4PHdv6BcoKTHkEFpIINwQbEHmEHcCLnHQbXNVUmWLEA6ohG7Pf8Owc8x/GdnHf1W+dHtIqTEI9rRyskb2gGzmnk5p3tO/tQeqiwnTDWXSYY/Z1EVUX9mWGzHfJe6wd4LBMQ1/7/8AhqLd2GWfff5LR9aDeKLmqs14Ys/8WKaMfsxXPm4rHsQ1k4xNfNWTtB7InbO3cWWKDrR7wN7iAOpsvMrNJKCH8dVUrPl1DB85XH9Ti1TJ+Nmnffjnlc6/mV8aDq6r1p4LHxq2O6Rse75hZeLVa8cJb6gqZPkxAfSIXNa9/ANCsSrrfBaaVzfz3DIz2nWCDblbr/px+Io5n/1kzY/ohy8mfX/UH8XRwt+VM53zAK9gGoR5s7EKkNG68dO257s7tw8itj4JqzwiksWU0cjgb55xtTfmM24eAQazoNaOkVaQKGkjcDwLad7m+2TlHisloMN0uqt9RVU9I0/FbGx7h4AEf4ltRjA0WaAByAsFJBrGsmdh7wyvxDE6uSwLxA1kMbBa/pFu8bt9s3CxNri+xcNqY5YmPiJc0jcXXzbtxDr78wIIN+0LGdJdETUSuezZua8HMyVzmhkrmNj2zXNuScrGjLuG6996yLB6D4PEI8xebuc55Fsz3uL3usOF3OO7sQfcEQIgIiICIiCiqqKqAiIgoiIgIiICIiAitzzsjaXSOa1oFy5xsAOZJ4LWGleu2hprsoWmqeN2YXZED8oi7vAeKDZ09OyQWkaxwPY5oI8ite6WaP6Ls3VraKBx/ROEb+O/0Y/sWl9I9Z+K11w+cxMP9HT3jHiR6R81hznEm5JJPaTvQbsl1OYdWDPhOINcCTucWyt7gWWIt1usQxvU/jFNcsibO253wPDjbsuw2d5ArCKJ8oeNgZBJezdmSH36Zd633q6w7SiwNTOI4bCzaxu2kI6AEOH9p3gg0JW0UsDss8ckbvzZGFp8iruEYtUUkglpZZIpB8ZjreBHBw6HcuycRwqnqW5KqKKVvKSMOHeL8FrTHNUuCVMhZSzfB5+Ozjla8eMbt9u4hB4+jutiixCP4LpBDF6VhtcmaIndYubvMbv2hu7l5umGph2Xb4I8TxO9IQl4LrH9HJweOG47+9ePpFqYxSm304ZVM5xENeO9jjv8CV4ejOmGJ4LIWxl7W39Onna7IeuQ2ynqLeKDF6mnfE4sla5j2mzmuaQ4HkQeCtLoOnxXA9J2COqaKety2G8CW/8A05LWkH7J39Fe0f1F0MLs1ZLJUEHcwDZst2ZgLk+YQaCwzC56p+zpYpJXn4sbC4+NuC2fozqMrJrOxCRtO3ccjbSS25bvRafErfeF4VT0rMlLFFEz82NgaD1NuJ6lfYgw7RvVlhVDYsgbLIP6SotI6/MA+i09wCzBrQBYAAcgqogIiICIiAiIgqEQIgIioUFUREFO1VUe3wUkBERBRERARFCWRrAXPIa1oJJJsABxJPYEE1genetKiwzNGw7epH9Ew+i09m0fwHcLnotf6y9cT5S6nwlxZHwfUDc9/MRfmt/a4nst26bc4k3NyTvJPElBkGlemtfibr1cpLOyJnoxN7mdp6m5WPKiv0NHJPI2OBjnyPNmsYLucegQWVn+gmqqtxLLJKDT0x37R49J4/6bOJ7zYd62Rq51PRUuWfEw2WfcWw7jFEeIzfnuHl38VtDEcQhpYnS1D2xxMF3OduAH/wB7Ag8TRLQegwxoFLGC+3pTSAOld/a7B0FgvC011t0GHl0cP/EzjcWRmzGn9uTh4C5WsdYut2orS6GgLoKbgXDdLKOpHqNPIb+fJauQZdpPrJxTECRLM6OP9FATGzt42OZ3iSsTbK4OzAkOve4O+/O6gsl0I0KqsWlyU7csbSNpM4ehGP8Aud+yEHq6J6ycZp3Nip5H1FzZsUzTKSeTT6/gCt/YZQuxOm/53QQRvJ3Ruc2U2sPSuN8Z47r3UtCtBaLCmWp25pT68zwDI7oD8VvQLKEGntItRNO8l+GzvhdxEcvpsB6OHpN8br48L0nx3AbR4xBJUUo3Cdrs7mN5iQcR0fY9Vu1UcARY7wg8nRvSajxGPaUUrZAPWHB7Dyc07wvXWIYnq8onybek2lHUDeJaQhlze5zs9VwPIhehQ1ddT+jXMbMzsqaZpBt2bWDeQeHpMzDo1B76KLHAgEbwd4UkBERAREQEREFQiBEBUdwVVR/A9yCqIiCPb4KSh8bwU0BERBRERAWN6b6JjFYRC+oqIWXu5sJbaTlnuLkDleyyREGi67UA/f8AB6xvQSQ/OWn6ljtZqQxdl8nwWT5E1ifbAXSyIOTnarsaDg00km8gXD2Fu/tJB3Bb81cavYMJiubSVLx+ElI4Xt6EfJv8T5AZqiDz8exqnoYXT1bwyNg4niT2NaO1x5LlzWFp7U4vLdxMdO0/goQdw/bf+c/r2cB16pxDDYKhobURRytBuBIwOAPC4B7Vi9dqtwWYWNIxnWJzmH/CUHJ6Lo6u1E4W++ylrIz2em1zR4Obf+K8Os+5/wD0Fb+8gv8ARKDW2r3QubFqkRsu2JlnTS29RvIc3HgB49i6qwPB4KKFkFKwMjYLADiT2uce1x7SvN0E0ViwqkZTx2c71pZLWMkh4u7uAA7AFkKAiIgIiICIiAiIgIiICIiAiIgqEQIgKMnA9xUlGXge4oJIiIIfG8PrUrq1I6zvD60zoLt0urWdM6C7dLq1nTOgu3S6tZ0zoLt0urWdM6C7dLq1nTOgu3S6tZ0zoLt0urWdM6C7dLq1nTOgu3S6tZ0zoLt0urWdM6C7dLq1nTOgu3S6tZ0zoLt0urWdM6C7dLq1nTOgu3S6tZ0zoLt0urWdM6C7dRmPonuPzKGdQlf6J7j8yD6UREHyVRs4dx+dWs6+yWMOFj/+L43U5Hxh7PvQM6Z1TYHmPZ96bA8x7PvQVzpnVNgeY9n3psDzHs+9BXOmdU2B5j2femwPMez70Fc6Z1TYHmPZ96bA8x7PvQVzpnVNgeY9n3psDzHs+9BXOmdU2B5j2femwPMez70Fc6Z1TYHmPZ96bA8x7PvQVzpnVNgeY9n3psDzHs+9BXOmdU2B5j2femwPMez70Fc6Z1TYHmPZ96bA8x7PvQVzpnVNgeY9n3psDzHs+9BXOmdU2B5j2femwPMez70Fc6Z1TYHmPZ96bA8x7PvQVzpnVNgeY9n3psDzHs+9BXOmdU2B5j2femwPMez70Fc6Z1TYHmPZ96bA8x7PvQVzqMj9x7lXYHmPZ96vwU3aTfl2BB9KqqK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6" name="Picture 2" descr="https://encrypted-tbn3.gstatic.com/images?q=tbn:ANd9GcRyt60o4h9pA_ueoW8rRN8uGAV9xr0LFNSrtaBOlPvfZcTKuW_LW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4676775" cy="971551"/>
          </a:xfrm>
          <a:prstGeom prst="rect">
            <a:avLst/>
          </a:prstGeom>
          <a:noFill/>
        </p:spPr>
      </p:pic>
      <p:pic>
        <p:nvPicPr>
          <p:cNvPr id="21508" name="Picture 4" descr="https://encrypted-tbn2.gstatic.com/images?q=tbn:ANd9GcS59onqz091mZqOpM2XWPmdkXa8ImBd1dLu-wE83OCytikz3kcu_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667000"/>
            <a:ext cx="3000375" cy="1524001"/>
          </a:xfrm>
          <a:prstGeom prst="rect">
            <a:avLst/>
          </a:prstGeom>
          <a:noFill/>
        </p:spPr>
      </p:pic>
      <p:pic>
        <p:nvPicPr>
          <p:cNvPr id="21510" name="Picture 6" descr="https://encrypted-tbn3.gstatic.com/images?q=tbn:ANd9GcQSGh9TipOpfjSU4fqnd_wB0W3OXo3P0ebMf8QUm5qCp1QYj0w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971800"/>
            <a:ext cx="2600325" cy="1371600"/>
          </a:xfrm>
          <a:prstGeom prst="rect">
            <a:avLst/>
          </a:prstGeom>
          <a:noFill/>
        </p:spPr>
      </p:pic>
      <p:pic>
        <p:nvPicPr>
          <p:cNvPr id="21512" name="Picture 8" descr="https://encrypted-tbn1.gstatic.com/images?q=tbn:ANd9GcTCA5XcQHwTRlmPmDJL0_mv9dTcf1jr9IFtsxnQkCHKet--FW_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1524000"/>
            <a:ext cx="2286000" cy="733426"/>
          </a:xfrm>
          <a:prstGeom prst="rect">
            <a:avLst/>
          </a:prstGeom>
          <a:noFill/>
        </p:spPr>
      </p:pic>
      <p:pic>
        <p:nvPicPr>
          <p:cNvPr id="21514" name="Picture 10" descr="https://encrypted-tbn0.gstatic.com/images?q=tbn:ANd9GcRY4uRqon-QAXGlUm7hNu697UV1MG6p3DeHCmmzShnLb7ZswLi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4495800"/>
            <a:ext cx="3028950" cy="1514475"/>
          </a:xfrm>
          <a:prstGeom prst="rect">
            <a:avLst/>
          </a:prstGeom>
          <a:noFill/>
        </p:spPr>
      </p:pic>
      <p:pic>
        <p:nvPicPr>
          <p:cNvPr id="21516" name="Picture 12" descr="https://encrypted-tbn3.gstatic.com/images?q=tbn:ANd9GcTLznTCD1FtmtOD9fd2CfxkzfHEVo1Ft218R9FJK9mgmEvVUh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4724400"/>
            <a:ext cx="33528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</TotalTime>
  <Words>181</Words>
  <Application>Microsoft Office PowerPoint</Application>
  <PresentationFormat>On-screen Show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LOGOS AND PUNCHLINES</vt:lpstr>
      <vt:lpstr>Slide 2</vt:lpstr>
      <vt:lpstr>Slide 3</vt:lpstr>
      <vt:lpstr>FOOD AND BEVERAGE BRANDS</vt:lpstr>
      <vt:lpstr>Slide 5</vt:lpstr>
      <vt:lpstr>SOAP/SHAMPOO BRANDS</vt:lpstr>
      <vt:lpstr>DETERGENT BRANDS</vt:lpstr>
      <vt:lpstr>SHOE BRANDS</vt:lpstr>
      <vt:lpstr>TOOTHPASTE BRANDS</vt:lpstr>
      <vt:lpstr>SNACK BRANDS</vt:lpstr>
      <vt:lpstr>PUNCHLINES</vt:lpstr>
      <vt:lpstr>PUNCHLINES</vt:lpstr>
      <vt:lpstr>PUNCHLINES</vt:lpstr>
      <vt:lpstr>PUNCHLINES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LOGOS AND PUNCHLINES</dc:title>
  <dc:creator>user</dc:creator>
  <cp:lastModifiedBy>abc</cp:lastModifiedBy>
  <cp:revision>14</cp:revision>
  <dcterms:created xsi:type="dcterms:W3CDTF">2013-10-06T12:30:16Z</dcterms:created>
  <dcterms:modified xsi:type="dcterms:W3CDTF">2014-11-12T08:06:50Z</dcterms:modified>
</cp:coreProperties>
</file>